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80" r:id="rId2"/>
    <p:sldId id="281" r:id="rId3"/>
    <p:sldId id="282" r:id="rId4"/>
    <p:sldId id="283" r:id="rId5"/>
    <p:sldId id="284" r:id="rId6"/>
  </p:sldIdLst>
  <p:sldSz cx="30267275" cy="427942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55" userDrawn="1">
          <p15:clr>
            <a:srgbClr val="A4A3A4"/>
          </p15:clr>
        </p15:guide>
        <p15:guide id="2" pos="9533" userDrawn="1">
          <p15:clr>
            <a:srgbClr val="A4A3A4"/>
          </p15:clr>
        </p15:guide>
        <p15:guide id="3" orient="horz" pos="4503" userDrawn="1">
          <p15:clr>
            <a:srgbClr val="A4A3A4"/>
          </p15:clr>
        </p15:guide>
        <p15:guide id="4" pos="36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CFE1"/>
    <a:srgbClr val="006B94"/>
    <a:srgbClr val="94C11C"/>
    <a:srgbClr val="F39100"/>
    <a:srgbClr val="009BB4"/>
    <a:srgbClr val="B71A49"/>
    <a:srgbClr val="006B93"/>
    <a:srgbClr val="B1CEDF"/>
    <a:srgbClr val="5BC0D1"/>
    <a:srgbClr val="B62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/>
    <p:restoredTop sz="94674"/>
  </p:normalViewPr>
  <p:slideViewPr>
    <p:cSldViewPr snapToGrid="0" showGuides="1">
      <p:cViewPr>
        <p:scale>
          <a:sx n="42" d="100"/>
          <a:sy n="42" d="100"/>
        </p:scale>
        <p:origin x="1232" y="-5704"/>
      </p:cViewPr>
      <p:guideLst>
        <p:guide orient="horz" pos="13455"/>
        <p:guide pos="9533"/>
        <p:guide orient="horz" pos="4503"/>
        <p:guide pos="3677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82A93-D509-4752-8BA9-E2F58939F1E9}" type="datetimeFigureOut">
              <a:rPr lang="en-US" smtClean="0"/>
              <a:t>6/26/19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3016C-CD3C-4EDE-A21F-0C68A5748C5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9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uni-weimar.de/de/universitaet/start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uni-weimar.de/de/universitaet/start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uni-weimar.de/de/universitaet/start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uni-weimar.de/de/universitaet/start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uni-weimar.de/de/universitaet/start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uni-weimar.de/de/universitaet/start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32F912B9-6224-467B-93E9-5C6E1580764A}"/>
              </a:ext>
            </a:extLst>
          </p:cNvPr>
          <p:cNvGrpSpPr/>
          <p:nvPr userDrawn="1"/>
        </p:nvGrpSpPr>
        <p:grpSpPr>
          <a:xfrm>
            <a:off x="5442857" y="9334500"/>
            <a:ext cx="16985511" cy="31265813"/>
            <a:chOff x="5442857" y="11620500"/>
            <a:chExt cx="16985511" cy="1269523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473970F-20E0-4DE4-9007-274D9A4DFA7B}"/>
                </a:ext>
              </a:extLst>
            </p:cNvPr>
            <p:cNvSpPr/>
            <p:nvPr/>
          </p:nvSpPr>
          <p:spPr>
            <a:xfrm>
              <a:off x="5442857" y="11620500"/>
              <a:ext cx="382362" cy="126952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AA08F0B-F88E-4E82-AE3A-BAB123D30EAD}"/>
                </a:ext>
              </a:extLst>
            </p:cNvPr>
            <p:cNvSpPr/>
            <p:nvPr/>
          </p:nvSpPr>
          <p:spPr>
            <a:xfrm>
              <a:off x="10195038" y="11620500"/>
              <a:ext cx="382362" cy="126952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4DD5FD-01E9-4CD8-9C39-3DFD44CF9D13}"/>
                </a:ext>
              </a:extLst>
            </p:cNvPr>
            <p:cNvSpPr/>
            <p:nvPr/>
          </p:nvSpPr>
          <p:spPr>
            <a:xfrm>
              <a:off x="14938440" y="11620500"/>
              <a:ext cx="382362" cy="126952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BEC782C-7C7B-4268-9408-8C066D0A225E}"/>
                </a:ext>
              </a:extLst>
            </p:cNvPr>
            <p:cNvSpPr/>
            <p:nvPr/>
          </p:nvSpPr>
          <p:spPr>
            <a:xfrm>
              <a:off x="22046006" y="11620500"/>
              <a:ext cx="382362" cy="126952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A1B254F-AE7C-46A5-81C1-FBA15000904F}"/>
                </a:ext>
              </a:extLst>
            </p:cNvPr>
            <p:cNvSpPr/>
            <p:nvPr/>
          </p:nvSpPr>
          <p:spPr>
            <a:xfrm>
              <a:off x="19695515" y="11620500"/>
              <a:ext cx="382362" cy="126952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EEAA328D-680F-4855-B702-8B3267EF9712}"/>
              </a:ext>
            </a:extLst>
          </p:cNvPr>
          <p:cNvSpPr/>
          <p:nvPr userDrawn="1"/>
        </p:nvSpPr>
        <p:spPr>
          <a:xfrm>
            <a:off x="5442857" y="7620000"/>
            <a:ext cx="24824418" cy="32980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C5D7FB60-E40B-4747-90A7-140B93B4F07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116799" y="29681714"/>
            <a:ext cx="6676572" cy="6718568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100">
                <a:latin typeface="Delicious" pitchFamily="50" charset="0"/>
              </a:defRPr>
            </a:lvl1pPr>
          </a:lstStyle>
          <a:p>
            <a:r>
              <a:rPr lang="en-GB" dirty="0"/>
              <a:t>Click to add picture</a:t>
            </a:r>
            <a:endParaRPr lang="en-US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7B219AC8-EC18-45F8-A5E4-B5B917204A6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568575" y="18820721"/>
            <a:ext cx="6741599" cy="6751924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100">
                <a:latin typeface="Delicious" pitchFamily="50" charset="0"/>
              </a:defRPr>
            </a:lvl1pPr>
          </a:lstStyle>
          <a:p>
            <a:r>
              <a:rPr lang="en-GB" dirty="0"/>
              <a:t>Click to add picture</a:t>
            </a:r>
            <a:endParaRPr lang="en-US" dirty="0"/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F603A80E-CC38-4A2F-BC60-C2B05C9B43F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668876" y="18820720"/>
            <a:ext cx="4359440" cy="4381499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100">
                <a:latin typeface="Delicious" pitchFamily="50" charset="0"/>
              </a:defRPr>
            </a:lvl1pPr>
          </a:lstStyle>
          <a:p>
            <a:r>
              <a:rPr lang="en-GB" dirty="0"/>
              <a:t>Click to add picture</a:t>
            </a:r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D76DD8A5-1FC0-48BD-8677-21574B941C7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316200" y="14087475"/>
            <a:ext cx="4343400" cy="4370370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100">
                <a:latin typeface="Delicious" pitchFamily="50" charset="0"/>
              </a:defRPr>
            </a:lvl1pPr>
          </a:lstStyle>
          <a:p>
            <a:r>
              <a:rPr lang="en-GB" dirty="0"/>
              <a:t>Click to add picture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566939B-FB40-42EB-8F6F-9F1951432FE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24539" y="9334500"/>
            <a:ext cx="9113901" cy="9123345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100">
                <a:latin typeface="Delicious" pitchFamily="50" charset="0"/>
              </a:defRPr>
            </a:lvl1pPr>
          </a:lstStyle>
          <a:p>
            <a:r>
              <a:rPr lang="en-GB" dirty="0"/>
              <a:t>Click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C220B1-D852-48A8-BEEA-C589A112CADC}"/>
              </a:ext>
            </a:extLst>
          </p:cNvPr>
          <p:cNvSpPr/>
          <p:nvPr userDrawn="1"/>
        </p:nvSpPr>
        <p:spPr>
          <a:xfrm>
            <a:off x="-1" y="-9525"/>
            <a:ext cx="10220325" cy="733425"/>
          </a:xfrm>
          <a:prstGeom prst="rect">
            <a:avLst/>
          </a:prstGeom>
          <a:solidFill>
            <a:srgbClr val="006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3DE1A4-8748-40EA-808D-FF5882B976E2}"/>
              </a:ext>
            </a:extLst>
          </p:cNvPr>
          <p:cNvSpPr/>
          <p:nvPr userDrawn="1"/>
        </p:nvSpPr>
        <p:spPr>
          <a:xfrm>
            <a:off x="15414172" y="42133383"/>
            <a:ext cx="14853104" cy="733425"/>
          </a:xfrm>
          <a:prstGeom prst="rect">
            <a:avLst/>
          </a:prstGeom>
          <a:solidFill>
            <a:srgbClr val="006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19857A3-31EF-4F0E-B530-C021C65D54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57513" y="3133725"/>
            <a:ext cx="15359516" cy="657225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800" b="1" spc="600">
                <a:solidFill>
                  <a:schemeClr val="tx1"/>
                </a:solidFill>
                <a:latin typeface="Linotype Syntax Com" panose="020B0604020202020204" pitchFamily="34" charset="0"/>
              </a:defRPr>
            </a:lvl1pPr>
            <a:lvl2pPr marL="1513378" indent="0">
              <a:buFontTx/>
              <a:buNone/>
              <a:defRPr/>
            </a:lvl2pPr>
            <a:lvl3pPr marL="3026755" indent="0">
              <a:buFontTx/>
              <a:buNone/>
              <a:defRPr/>
            </a:lvl3pPr>
            <a:lvl4pPr marL="4540133" indent="0">
              <a:buFontTx/>
              <a:buNone/>
              <a:defRPr/>
            </a:lvl4pPr>
            <a:lvl5pPr marL="6053511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Rectangle 22">
            <a:hlinkClick r:id="rId2"/>
            <a:extLst>
              <a:ext uri="{FF2B5EF4-FFF2-40B4-BE49-F238E27FC236}">
                <a16:creationId xmlns:a16="http://schemas.microsoft.com/office/drawing/2014/main" id="{81C71239-B752-41CF-BB9B-4B58520B7E31}"/>
              </a:ext>
            </a:extLst>
          </p:cNvPr>
          <p:cNvSpPr/>
          <p:nvPr userDrawn="1"/>
        </p:nvSpPr>
        <p:spPr>
          <a:xfrm>
            <a:off x="22365951" y="40949890"/>
            <a:ext cx="80248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5400" b="1" dirty="0" err="1">
                <a:solidFill>
                  <a:srgbClr val="006B93"/>
                </a:solidFill>
                <a:latin typeface="Linotype Syntax Com" panose="020B0604020202020204" pitchFamily="34" charset="0"/>
              </a:rPr>
              <a:t>www.uni-weimar.de</a:t>
            </a:r>
            <a:endParaRPr lang="en-IN" sz="5400" b="1" dirty="0">
              <a:solidFill>
                <a:srgbClr val="006B93"/>
              </a:solidFill>
              <a:latin typeface="Linotype Syntax Com" panose="020B0604020202020204" pitchFamily="34" charset="0"/>
            </a:endParaRPr>
          </a:p>
        </p:txBody>
      </p:sp>
      <p:pic>
        <p:nvPicPr>
          <p:cNvPr id="35" name="Picture 3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34FC17CB-9B49-4403-95A5-40997EAB76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25" t="2576" b="91601"/>
          <a:stretch/>
        </p:blipFill>
        <p:spPr>
          <a:xfrm>
            <a:off x="26007060" y="1104900"/>
            <a:ext cx="4260215" cy="249174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0A694E-934F-41EC-8CA1-36A61DAA8F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9214" y="12992100"/>
            <a:ext cx="4572000" cy="20752206"/>
          </a:xfrm>
        </p:spPr>
        <p:txBody>
          <a:bodyPr lIns="9144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2140" kern="1200" dirty="0" smtClean="0">
                <a:solidFill>
                  <a:schemeClr val="tx1"/>
                </a:solidFill>
                <a:latin typeface="Linotype Syntax Com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FontTx/>
              <a:buNone/>
              <a:defRPr lang="en-US" sz="2140" kern="1200" dirty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D5A2D662-19FA-4818-A5A1-35FE7EAD7C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56942" y="20647742"/>
            <a:ext cx="4572000" cy="19952571"/>
          </a:xfrm>
        </p:spPr>
        <p:txBody>
          <a:bodyPr lIns="9144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2140" kern="1200" dirty="0" smtClean="0">
                <a:solidFill>
                  <a:schemeClr val="tx1"/>
                </a:solidFill>
                <a:latin typeface="Linotype Syntax Com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FontTx/>
              <a:buNone/>
              <a:defRPr lang="en-US" sz="2140" kern="1200" dirty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F21AA880-3531-4C2A-BEB4-1C1AF358A4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568575" y="28509335"/>
            <a:ext cx="4369865" cy="12747523"/>
          </a:xfrm>
        </p:spPr>
        <p:txBody>
          <a:bodyPr lIns="9144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2140" kern="1200" dirty="0" smtClean="0">
                <a:solidFill>
                  <a:schemeClr val="tx1"/>
                </a:solidFill>
                <a:latin typeface="Linotype Syntax Com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FontTx/>
              <a:buNone/>
              <a:defRPr lang="en-US" sz="2140" kern="1200" dirty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BAC3D337-C0FF-470B-A41C-525FD398EF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5257206" y="27298650"/>
            <a:ext cx="4507992" cy="13958208"/>
          </a:xfrm>
        </p:spPr>
        <p:txBody>
          <a:bodyPr lIns="9144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2140" kern="1200" dirty="0" smtClean="0">
                <a:solidFill>
                  <a:schemeClr val="tx1"/>
                </a:solidFill>
                <a:latin typeface="Linotype Syntax Com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FontTx/>
              <a:buNone/>
              <a:defRPr lang="en-US" sz="2140" kern="1200" dirty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8C51F7A0-82B2-49F5-A016-933BE38BE2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2338756" y="10335766"/>
            <a:ext cx="6902994" cy="17280808"/>
          </a:xfrm>
        </p:spPr>
        <p:txBody>
          <a:bodyPr lIns="9144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2140" kern="1200" dirty="0" smtClean="0">
                <a:solidFill>
                  <a:schemeClr val="tx1"/>
                </a:solidFill>
                <a:latin typeface="Linotype Syntax Com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FontTx/>
              <a:buNone/>
              <a:defRPr lang="en-US" sz="2140" kern="1200" dirty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6F71199B-09B2-481E-A15C-77BE482716E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5257206" y="10941416"/>
            <a:ext cx="4507992" cy="2450119"/>
          </a:xfrm>
        </p:spPr>
        <p:txBody>
          <a:bodyPr lIns="9144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600" b="1" kern="1200" dirty="0" smtClean="0">
                <a:solidFill>
                  <a:srgbClr val="006B93"/>
                </a:solidFill>
                <a:latin typeface="Linotype Syntax Com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FontTx/>
              <a:buNone/>
              <a:defRPr lang="en-US" sz="2140" kern="1200" dirty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88B0649A-E407-4B29-B344-10F94915128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2338756" y="37288252"/>
            <a:ext cx="6902994" cy="2655973"/>
          </a:xfrm>
        </p:spPr>
        <p:txBody>
          <a:bodyPr lIns="9144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2140" b="1" kern="1200" dirty="0" smtClean="0">
                <a:solidFill>
                  <a:srgbClr val="006B93"/>
                </a:solidFill>
                <a:latin typeface="Linotype Syntax Com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FontTx/>
              <a:buNone/>
              <a:defRPr lang="en-US" sz="2140" kern="1200" dirty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6ADEB134-23BA-4A82-9AB4-2E1DF8740DD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1081" y="36766434"/>
            <a:ext cx="4441156" cy="4445066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100">
                <a:latin typeface="Delicious" pitchFamily="50" charset="0"/>
              </a:defRPr>
            </a:lvl1pPr>
          </a:lstStyle>
          <a:p>
            <a:r>
              <a:rPr lang="en-GB" dirty="0"/>
              <a:t>Click to add picture</a:t>
            </a:r>
            <a:endParaRPr lang="en-US" dirty="0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223FC5F7-4CBD-2C42-9972-AFED4081C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175" y="4063153"/>
            <a:ext cx="24512925" cy="1587101"/>
          </a:xfrm>
        </p:spPr>
        <p:txBody>
          <a:bodyPr wrap="square" anchor="t">
            <a:spAutoFit/>
          </a:bodyPr>
          <a:lstStyle>
            <a:lvl1pPr>
              <a:lnSpc>
                <a:spcPct val="112000"/>
              </a:lnSpc>
              <a:defRPr lang="en-US" sz="9100" b="1" spc="600" dirty="0">
                <a:solidFill>
                  <a:schemeClr val="tx1"/>
                </a:solidFill>
                <a:latin typeface="Linotype Syntax Com" panose="020B0604020202020204" pitchFamily="34" charset="0"/>
                <a:ea typeface="+mn-ea"/>
                <a:cs typeface="+mn-cs"/>
              </a:defRPr>
            </a:lvl1pPr>
          </a:lstStyle>
          <a:p>
            <a:pPr marL="0" lvl="0" defTabSz="45720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5326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32F912B9-6224-467B-93E9-5C6E1580764A}"/>
              </a:ext>
            </a:extLst>
          </p:cNvPr>
          <p:cNvGrpSpPr/>
          <p:nvPr userDrawn="1"/>
        </p:nvGrpSpPr>
        <p:grpSpPr>
          <a:xfrm>
            <a:off x="5442857" y="9334500"/>
            <a:ext cx="16985511" cy="31265813"/>
            <a:chOff x="5442857" y="11620500"/>
            <a:chExt cx="16985511" cy="1269523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473970F-20E0-4DE4-9007-274D9A4DFA7B}"/>
                </a:ext>
              </a:extLst>
            </p:cNvPr>
            <p:cNvSpPr/>
            <p:nvPr/>
          </p:nvSpPr>
          <p:spPr>
            <a:xfrm>
              <a:off x="5442857" y="11620500"/>
              <a:ext cx="382362" cy="126952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AA08F0B-F88E-4E82-AE3A-BAB123D30EAD}"/>
                </a:ext>
              </a:extLst>
            </p:cNvPr>
            <p:cNvSpPr/>
            <p:nvPr/>
          </p:nvSpPr>
          <p:spPr>
            <a:xfrm>
              <a:off x="10195038" y="11620500"/>
              <a:ext cx="382362" cy="126952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4DD5FD-01E9-4CD8-9C39-3DFD44CF9D13}"/>
                </a:ext>
              </a:extLst>
            </p:cNvPr>
            <p:cNvSpPr/>
            <p:nvPr/>
          </p:nvSpPr>
          <p:spPr>
            <a:xfrm>
              <a:off x="14938440" y="11620500"/>
              <a:ext cx="382362" cy="126952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BEC782C-7C7B-4268-9408-8C066D0A225E}"/>
                </a:ext>
              </a:extLst>
            </p:cNvPr>
            <p:cNvSpPr/>
            <p:nvPr/>
          </p:nvSpPr>
          <p:spPr>
            <a:xfrm>
              <a:off x="22046006" y="11620500"/>
              <a:ext cx="382362" cy="126952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A1B254F-AE7C-46A5-81C1-FBA15000904F}"/>
                </a:ext>
              </a:extLst>
            </p:cNvPr>
            <p:cNvSpPr/>
            <p:nvPr/>
          </p:nvSpPr>
          <p:spPr>
            <a:xfrm>
              <a:off x="19695515" y="11620500"/>
              <a:ext cx="382362" cy="126952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EEAA328D-680F-4855-B702-8B3267EF9712}"/>
              </a:ext>
            </a:extLst>
          </p:cNvPr>
          <p:cNvSpPr/>
          <p:nvPr userDrawn="1"/>
        </p:nvSpPr>
        <p:spPr>
          <a:xfrm>
            <a:off x="5442857" y="7620000"/>
            <a:ext cx="24824418" cy="32980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4C408B25-4897-4E9D-9724-BDE5CD08D1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1081" y="36766434"/>
            <a:ext cx="4441156" cy="4445066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100">
                <a:latin typeface="Delicious" pitchFamily="50" charset="0"/>
              </a:defRPr>
            </a:lvl1pPr>
          </a:lstStyle>
          <a:p>
            <a:r>
              <a:rPr lang="en-GB" dirty="0"/>
              <a:t>Click to add picture</a:t>
            </a:r>
            <a:endParaRPr lang="en-US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C5D7FB60-E40B-4747-90A7-140B93B4F07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116799" y="29681714"/>
            <a:ext cx="6676572" cy="6718568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100">
                <a:latin typeface="Delicious" pitchFamily="50" charset="0"/>
              </a:defRPr>
            </a:lvl1pPr>
          </a:lstStyle>
          <a:p>
            <a:r>
              <a:rPr lang="en-GB" dirty="0"/>
              <a:t>Click to add picture</a:t>
            </a:r>
            <a:endParaRPr lang="en-US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7B219AC8-EC18-45F8-A5E4-B5B917204A6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568575" y="18820721"/>
            <a:ext cx="6741599" cy="6751924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100">
                <a:latin typeface="Delicious" pitchFamily="50" charset="0"/>
              </a:defRPr>
            </a:lvl1pPr>
          </a:lstStyle>
          <a:p>
            <a:r>
              <a:rPr lang="en-GB" dirty="0"/>
              <a:t>Click to add picture</a:t>
            </a:r>
            <a:endParaRPr lang="en-US" dirty="0"/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F603A80E-CC38-4A2F-BC60-C2B05C9B43F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668876" y="18820720"/>
            <a:ext cx="4359440" cy="4381499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100">
                <a:latin typeface="Delicious" pitchFamily="50" charset="0"/>
              </a:defRPr>
            </a:lvl1pPr>
          </a:lstStyle>
          <a:p>
            <a:r>
              <a:rPr lang="en-GB" dirty="0"/>
              <a:t>Click to add picture</a:t>
            </a:r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D76DD8A5-1FC0-48BD-8677-21574B941C7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316200" y="14087475"/>
            <a:ext cx="4343400" cy="4370370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100">
                <a:latin typeface="Delicious" pitchFamily="50" charset="0"/>
              </a:defRPr>
            </a:lvl1pPr>
          </a:lstStyle>
          <a:p>
            <a:r>
              <a:rPr lang="en-GB" dirty="0"/>
              <a:t>Click to add picture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566939B-FB40-42EB-8F6F-9F1951432FE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24539" y="9334500"/>
            <a:ext cx="9113901" cy="9123345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100">
                <a:latin typeface="Delicious" pitchFamily="50" charset="0"/>
              </a:defRPr>
            </a:lvl1pPr>
          </a:lstStyle>
          <a:p>
            <a:r>
              <a:rPr lang="en-GB" dirty="0"/>
              <a:t>Click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7175" y="4063153"/>
            <a:ext cx="24512925" cy="1587101"/>
          </a:xfrm>
        </p:spPr>
        <p:txBody>
          <a:bodyPr wrap="square" anchor="t">
            <a:spAutoFit/>
          </a:bodyPr>
          <a:lstStyle>
            <a:lvl1pPr>
              <a:lnSpc>
                <a:spcPct val="112000"/>
              </a:lnSpc>
              <a:defRPr lang="en-US" sz="9100" b="1" spc="600" dirty="0">
                <a:solidFill>
                  <a:schemeClr val="tx1"/>
                </a:solidFill>
                <a:latin typeface="Linotype Syntax Com" panose="020B0604020202020204" pitchFamily="34" charset="0"/>
                <a:ea typeface="+mn-ea"/>
                <a:cs typeface="+mn-cs"/>
              </a:defRPr>
            </a:lvl1pPr>
          </a:lstStyle>
          <a:p>
            <a:pPr marL="0" lvl="0" defTabSz="45720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C220B1-D852-48A8-BEEA-C589A112CADC}"/>
              </a:ext>
            </a:extLst>
          </p:cNvPr>
          <p:cNvSpPr/>
          <p:nvPr userDrawn="1"/>
        </p:nvSpPr>
        <p:spPr>
          <a:xfrm>
            <a:off x="-1" y="-9525"/>
            <a:ext cx="10220325" cy="733425"/>
          </a:xfrm>
          <a:prstGeom prst="rect">
            <a:avLst/>
          </a:prstGeom>
          <a:solidFill>
            <a:srgbClr val="006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3DE1A4-8748-40EA-808D-FF5882B976E2}"/>
              </a:ext>
            </a:extLst>
          </p:cNvPr>
          <p:cNvSpPr/>
          <p:nvPr userDrawn="1"/>
        </p:nvSpPr>
        <p:spPr>
          <a:xfrm>
            <a:off x="15414172" y="42133383"/>
            <a:ext cx="14853104" cy="733425"/>
          </a:xfrm>
          <a:prstGeom prst="rect">
            <a:avLst/>
          </a:prstGeom>
          <a:solidFill>
            <a:srgbClr val="006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19857A3-31EF-4F0E-B530-C021C65D54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57513" y="3133725"/>
            <a:ext cx="15359516" cy="657225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800" b="1" spc="600">
                <a:solidFill>
                  <a:schemeClr val="tx1"/>
                </a:solidFill>
                <a:latin typeface="Linotype Syntax Com" panose="020B0604020202020204" pitchFamily="34" charset="0"/>
              </a:defRPr>
            </a:lvl1pPr>
            <a:lvl2pPr marL="1513378" indent="0">
              <a:buFontTx/>
              <a:buNone/>
              <a:defRPr/>
            </a:lvl2pPr>
            <a:lvl3pPr marL="3026755" indent="0">
              <a:buFontTx/>
              <a:buNone/>
              <a:defRPr/>
            </a:lvl3pPr>
            <a:lvl4pPr marL="4540133" indent="0">
              <a:buFontTx/>
              <a:buNone/>
              <a:defRPr/>
            </a:lvl4pPr>
            <a:lvl5pPr marL="6053511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Rectangle 22">
            <a:hlinkClick r:id="rId2"/>
            <a:extLst>
              <a:ext uri="{FF2B5EF4-FFF2-40B4-BE49-F238E27FC236}">
                <a16:creationId xmlns:a16="http://schemas.microsoft.com/office/drawing/2014/main" id="{81C71239-B752-41CF-BB9B-4B58520B7E31}"/>
              </a:ext>
            </a:extLst>
          </p:cNvPr>
          <p:cNvSpPr/>
          <p:nvPr userDrawn="1"/>
        </p:nvSpPr>
        <p:spPr>
          <a:xfrm>
            <a:off x="22365951" y="40949890"/>
            <a:ext cx="80248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5400" b="1" dirty="0" err="1">
                <a:solidFill>
                  <a:srgbClr val="006B93"/>
                </a:solidFill>
                <a:latin typeface="Linotype Syntax Com" panose="020B0604020202020204" pitchFamily="34" charset="0"/>
              </a:rPr>
              <a:t>www.uni-weimar.de</a:t>
            </a:r>
            <a:endParaRPr lang="en-IN" sz="5400" b="1" dirty="0">
              <a:solidFill>
                <a:srgbClr val="006B93"/>
              </a:solidFill>
              <a:latin typeface="Linotype Syntax Com" panose="020B0604020202020204" pitchFamily="34" charset="0"/>
            </a:endParaRPr>
          </a:p>
        </p:txBody>
      </p:sp>
      <p:pic>
        <p:nvPicPr>
          <p:cNvPr id="35" name="Picture 3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34FC17CB-9B49-4403-95A5-40997EAB76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25" t="2576" b="91601"/>
          <a:stretch/>
        </p:blipFill>
        <p:spPr>
          <a:xfrm>
            <a:off x="26007060" y="1104900"/>
            <a:ext cx="4260215" cy="249174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0A694E-934F-41EC-8CA1-36A61DAA8F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9214" y="12992100"/>
            <a:ext cx="4572000" cy="20752206"/>
          </a:xfrm>
        </p:spPr>
        <p:txBody>
          <a:bodyPr lIns="9144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2140" kern="1200" dirty="0" smtClean="0">
                <a:solidFill>
                  <a:schemeClr val="tx1"/>
                </a:solidFill>
                <a:latin typeface="Linotype Syntax Com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FontTx/>
              <a:buNone/>
              <a:defRPr lang="en-US" sz="2140" kern="1200" dirty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D5A2D662-19FA-4818-A5A1-35FE7EAD7C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56942" y="20647742"/>
            <a:ext cx="4572000" cy="19952571"/>
          </a:xfrm>
        </p:spPr>
        <p:txBody>
          <a:bodyPr lIns="9144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2140" kern="1200" dirty="0" smtClean="0">
                <a:solidFill>
                  <a:schemeClr val="tx1"/>
                </a:solidFill>
                <a:latin typeface="Linotype Syntax Com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FontTx/>
              <a:buNone/>
              <a:defRPr lang="en-US" sz="2140" kern="1200" dirty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F21AA880-3531-4C2A-BEB4-1C1AF358A4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568575" y="28509335"/>
            <a:ext cx="4369865" cy="12747523"/>
          </a:xfrm>
        </p:spPr>
        <p:txBody>
          <a:bodyPr lIns="9144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2140" kern="1200" dirty="0" smtClean="0">
                <a:solidFill>
                  <a:schemeClr val="tx1"/>
                </a:solidFill>
                <a:latin typeface="Linotype Syntax Com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FontTx/>
              <a:buNone/>
              <a:defRPr lang="en-US" sz="2140" kern="1200" dirty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BAC3D337-C0FF-470B-A41C-525FD398EF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5257206" y="27298650"/>
            <a:ext cx="4507992" cy="13958208"/>
          </a:xfrm>
        </p:spPr>
        <p:txBody>
          <a:bodyPr lIns="9144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2140" kern="1200" dirty="0" smtClean="0">
                <a:solidFill>
                  <a:schemeClr val="tx1"/>
                </a:solidFill>
                <a:latin typeface="Linotype Syntax Com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FontTx/>
              <a:buNone/>
              <a:defRPr lang="en-US" sz="2140" kern="1200" dirty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8C51F7A0-82B2-49F5-A016-933BE38BE2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2338756" y="10335766"/>
            <a:ext cx="6902994" cy="17280808"/>
          </a:xfrm>
        </p:spPr>
        <p:txBody>
          <a:bodyPr lIns="9144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2140" kern="1200" dirty="0" smtClean="0">
                <a:solidFill>
                  <a:schemeClr val="tx1"/>
                </a:solidFill>
                <a:latin typeface="Linotype Syntax Com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FontTx/>
              <a:buNone/>
              <a:defRPr lang="en-US" sz="2140" kern="1200" dirty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6F71199B-09B2-481E-A15C-77BE482716E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5257206" y="10941416"/>
            <a:ext cx="4507992" cy="2450119"/>
          </a:xfrm>
        </p:spPr>
        <p:txBody>
          <a:bodyPr lIns="9144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600" b="1" kern="1200" dirty="0" smtClean="0">
                <a:solidFill>
                  <a:srgbClr val="006B93"/>
                </a:solidFill>
                <a:latin typeface="Linotype Syntax Com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FontTx/>
              <a:buNone/>
              <a:defRPr lang="en-US" sz="2140" kern="1200" dirty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88B0649A-E407-4B29-B344-10F94915128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2338756" y="37288252"/>
            <a:ext cx="6902994" cy="2655973"/>
          </a:xfrm>
        </p:spPr>
        <p:txBody>
          <a:bodyPr lIns="9144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2140" b="1" kern="1200" dirty="0" smtClean="0">
                <a:solidFill>
                  <a:srgbClr val="006B93"/>
                </a:solidFill>
                <a:latin typeface="Linotype Syntax Com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FontTx/>
              <a:buNone/>
              <a:defRPr lang="en-US" sz="2140" kern="1200" dirty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078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32F912B9-6224-467B-93E9-5C6E1580764A}"/>
              </a:ext>
            </a:extLst>
          </p:cNvPr>
          <p:cNvGrpSpPr/>
          <p:nvPr userDrawn="1"/>
        </p:nvGrpSpPr>
        <p:grpSpPr>
          <a:xfrm>
            <a:off x="5442857" y="9334500"/>
            <a:ext cx="16985511" cy="31265813"/>
            <a:chOff x="5442857" y="11620500"/>
            <a:chExt cx="16985511" cy="1269523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473970F-20E0-4DE4-9007-274D9A4DFA7B}"/>
                </a:ext>
              </a:extLst>
            </p:cNvPr>
            <p:cNvSpPr/>
            <p:nvPr/>
          </p:nvSpPr>
          <p:spPr>
            <a:xfrm>
              <a:off x="5442857" y="11620500"/>
              <a:ext cx="382362" cy="126952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AA08F0B-F88E-4E82-AE3A-BAB123D30EAD}"/>
                </a:ext>
              </a:extLst>
            </p:cNvPr>
            <p:cNvSpPr/>
            <p:nvPr/>
          </p:nvSpPr>
          <p:spPr>
            <a:xfrm>
              <a:off x="10195038" y="11620500"/>
              <a:ext cx="382362" cy="126952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4DD5FD-01E9-4CD8-9C39-3DFD44CF9D13}"/>
                </a:ext>
              </a:extLst>
            </p:cNvPr>
            <p:cNvSpPr/>
            <p:nvPr/>
          </p:nvSpPr>
          <p:spPr>
            <a:xfrm>
              <a:off x="14938440" y="11620500"/>
              <a:ext cx="382362" cy="126952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BEC782C-7C7B-4268-9408-8C066D0A225E}"/>
                </a:ext>
              </a:extLst>
            </p:cNvPr>
            <p:cNvSpPr/>
            <p:nvPr/>
          </p:nvSpPr>
          <p:spPr>
            <a:xfrm>
              <a:off x="22046006" y="11620500"/>
              <a:ext cx="382362" cy="126952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A1B254F-AE7C-46A5-81C1-FBA15000904F}"/>
                </a:ext>
              </a:extLst>
            </p:cNvPr>
            <p:cNvSpPr/>
            <p:nvPr/>
          </p:nvSpPr>
          <p:spPr>
            <a:xfrm>
              <a:off x="19695515" y="11620500"/>
              <a:ext cx="382362" cy="126952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EEAA328D-680F-4855-B702-8B3267EF9712}"/>
              </a:ext>
            </a:extLst>
          </p:cNvPr>
          <p:cNvSpPr/>
          <p:nvPr userDrawn="1"/>
        </p:nvSpPr>
        <p:spPr>
          <a:xfrm>
            <a:off x="5442857" y="7620000"/>
            <a:ext cx="24824418" cy="32980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4C408B25-4897-4E9D-9724-BDE5CD08D1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1081" y="36766434"/>
            <a:ext cx="4441156" cy="4445066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100">
                <a:latin typeface="Delicious" pitchFamily="50" charset="0"/>
              </a:defRPr>
            </a:lvl1pPr>
          </a:lstStyle>
          <a:p>
            <a:r>
              <a:rPr lang="en-GB" dirty="0"/>
              <a:t>Click to add picture</a:t>
            </a:r>
            <a:endParaRPr lang="en-US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C5D7FB60-E40B-4747-90A7-140B93B4F07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116799" y="29681714"/>
            <a:ext cx="6676572" cy="6718568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100">
                <a:latin typeface="Delicious" pitchFamily="50" charset="0"/>
              </a:defRPr>
            </a:lvl1pPr>
          </a:lstStyle>
          <a:p>
            <a:r>
              <a:rPr lang="en-GB" dirty="0"/>
              <a:t>Click to add picture</a:t>
            </a:r>
            <a:endParaRPr lang="en-US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7B219AC8-EC18-45F8-A5E4-B5B917204A6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568575" y="18820721"/>
            <a:ext cx="6741599" cy="6751924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100">
                <a:latin typeface="Delicious" pitchFamily="50" charset="0"/>
              </a:defRPr>
            </a:lvl1pPr>
          </a:lstStyle>
          <a:p>
            <a:r>
              <a:rPr lang="en-GB" dirty="0"/>
              <a:t>Click to add picture</a:t>
            </a:r>
            <a:endParaRPr lang="en-US" dirty="0"/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F603A80E-CC38-4A2F-BC60-C2B05C9B43F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668876" y="18820720"/>
            <a:ext cx="4359440" cy="4381499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100">
                <a:latin typeface="Delicious" pitchFamily="50" charset="0"/>
              </a:defRPr>
            </a:lvl1pPr>
          </a:lstStyle>
          <a:p>
            <a:r>
              <a:rPr lang="en-GB" dirty="0"/>
              <a:t>Click to add picture</a:t>
            </a:r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D76DD8A5-1FC0-48BD-8677-21574B941C7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316200" y="14087475"/>
            <a:ext cx="4343400" cy="4370370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100">
                <a:latin typeface="Delicious" pitchFamily="50" charset="0"/>
              </a:defRPr>
            </a:lvl1pPr>
          </a:lstStyle>
          <a:p>
            <a:r>
              <a:rPr lang="en-GB" dirty="0"/>
              <a:t>Click to add picture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566939B-FB40-42EB-8F6F-9F1951432FE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24539" y="9334500"/>
            <a:ext cx="9113901" cy="9123345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100">
                <a:latin typeface="Delicious" pitchFamily="50" charset="0"/>
              </a:defRPr>
            </a:lvl1pPr>
          </a:lstStyle>
          <a:p>
            <a:r>
              <a:rPr lang="en-GB" dirty="0"/>
              <a:t>Click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7175" y="4063153"/>
            <a:ext cx="24512925" cy="1587101"/>
          </a:xfrm>
        </p:spPr>
        <p:txBody>
          <a:bodyPr wrap="square" anchor="t">
            <a:spAutoFit/>
          </a:bodyPr>
          <a:lstStyle>
            <a:lvl1pPr>
              <a:lnSpc>
                <a:spcPct val="112000"/>
              </a:lnSpc>
              <a:defRPr lang="en-US" sz="9100" b="1" spc="600" dirty="0">
                <a:solidFill>
                  <a:schemeClr val="tx1"/>
                </a:solidFill>
                <a:latin typeface="Linotype Syntax Com" panose="020B0604020202020204" pitchFamily="34" charset="0"/>
                <a:ea typeface="+mn-ea"/>
                <a:cs typeface="+mn-cs"/>
              </a:defRPr>
            </a:lvl1pPr>
          </a:lstStyle>
          <a:p>
            <a:pPr marL="0" lvl="0" defTabSz="45720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C220B1-D852-48A8-BEEA-C589A112CADC}"/>
              </a:ext>
            </a:extLst>
          </p:cNvPr>
          <p:cNvSpPr/>
          <p:nvPr userDrawn="1"/>
        </p:nvSpPr>
        <p:spPr>
          <a:xfrm>
            <a:off x="-1" y="-9525"/>
            <a:ext cx="10220325" cy="733425"/>
          </a:xfrm>
          <a:prstGeom prst="rect">
            <a:avLst/>
          </a:prstGeom>
          <a:solidFill>
            <a:srgbClr val="006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3DE1A4-8748-40EA-808D-FF5882B976E2}"/>
              </a:ext>
            </a:extLst>
          </p:cNvPr>
          <p:cNvSpPr/>
          <p:nvPr userDrawn="1"/>
        </p:nvSpPr>
        <p:spPr>
          <a:xfrm>
            <a:off x="15414172" y="42133383"/>
            <a:ext cx="14853104" cy="733425"/>
          </a:xfrm>
          <a:prstGeom prst="rect">
            <a:avLst/>
          </a:prstGeom>
          <a:solidFill>
            <a:srgbClr val="006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19857A3-31EF-4F0E-B530-C021C65D54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57513" y="3133725"/>
            <a:ext cx="15359516" cy="657225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800" b="1" spc="600">
                <a:solidFill>
                  <a:schemeClr val="tx1"/>
                </a:solidFill>
                <a:latin typeface="Linotype Syntax Com" panose="020B0604020202020204" pitchFamily="34" charset="0"/>
              </a:defRPr>
            </a:lvl1pPr>
            <a:lvl2pPr marL="1513378" indent="0">
              <a:buFontTx/>
              <a:buNone/>
              <a:defRPr/>
            </a:lvl2pPr>
            <a:lvl3pPr marL="3026755" indent="0">
              <a:buFontTx/>
              <a:buNone/>
              <a:defRPr/>
            </a:lvl3pPr>
            <a:lvl4pPr marL="4540133" indent="0">
              <a:buFontTx/>
              <a:buNone/>
              <a:defRPr/>
            </a:lvl4pPr>
            <a:lvl5pPr marL="6053511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Rectangle 22">
            <a:hlinkClick r:id="rId2"/>
            <a:extLst>
              <a:ext uri="{FF2B5EF4-FFF2-40B4-BE49-F238E27FC236}">
                <a16:creationId xmlns:a16="http://schemas.microsoft.com/office/drawing/2014/main" id="{81C71239-B752-41CF-BB9B-4B58520B7E31}"/>
              </a:ext>
            </a:extLst>
          </p:cNvPr>
          <p:cNvSpPr/>
          <p:nvPr userDrawn="1"/>
        </p:nvSpPr>
        <p:spPr>
          <a:xfrm>
            <a:off x="22365951" y="40949890"/>
            <a:ext cx="80248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5400" b="1" dirty="0" err="1">
                <a:solidFill>
                  <a:srgbClr val="006B93"/>
                </a:solidFill>
                <a:latin typeface="Linotype Syntax Com" panose="020B0604020202020204" pitchFamily="34" charset="0"/>
              </a:rPr>
              <a:t>www.uni-weimar.de</a:t>
            </a:r>
            <a:endParaRPr lang="en-IN" sz="5400" b="1" dirty="0">
              <a:solidFill>
                <a:srgbClr val="006B93"/>
              </a:solidFill>
              <a:latin typeface="Linotype Syntax Com" panose="020B0604020202020204" pitchFamily="34" charset="0"/>
            </a:endParaRPr>
          </a:p>
        </p:txBody>
      </p:sp>
      <p:pic>
        <p:nvPicPr>
          <p:cNvPr id="35" name="Picture 3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34FC17CB-9B49-4403-95A5-40997EAB76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25" t="2576" b="91601"/>
          <a:stretch/>
        </p:blipFill>
        <p:spPr>
          <a:xfrm>
            <a:off x="26007060" y="1104900"/>
            <a:ext cx="4260215" cy="249174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0A694E-934F-41EC-8CA1-36A61DAA8F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9214" y="12992100"/>
            <a:ext cx="4572000" cy="12344400"/>
          </a:xfrm>
        </p:spPr>
        <p:txBody>
          <a:bodyPr lIns="9144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2140" kern="1200" dirty="0" smtClean="0">
                <a:solidFill>
                  <a:schemeClr val="tx1"/>
                </a:solidFill>
                <a:latin typeface="Linotype Syntax Com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FontTx/>
              <a:buNone/>
              <a:defRPr lang="en-US" sz="2140" kern="1200" dirty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D5A2D662-19FA-4818-A5A1-35FE7EAD7C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56942" y="20647742"/>
            <a:ext cx="4572000" cy="19952571"/>
          </a:xfrm>
        </p:spPr>
        <p:txBody>
          <a:bodyPr lIns="9144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2140" kern="1200" dirty="0" smtClean="0">
                <a:solidFill>
                  <a:schemeClr val="tx1"/>
                </a:solidFill>
                <a:latin typeface="Linotype Syntax Com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FontTx/>
              <a:buNone/>
              <a:defRPr lang="en-US" sz="2140" kern="1200" dirty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F21AA880-3531-4C2A-BEB4-1C1AF358A4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568575" y="28509335"/>
            <a:ext cx="4369865" cy="12747523"/>
          </a:xfrm>
        </p:spPr>
        <p:txBody>
          <a:bodyPr lIns="9144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2140" kern="1200" dirty="0" smtClean="0">
                <a:solidFill>
                  <a:schemeClr val="tx1"/>
                </a:solidFill>
                <a:latin typeface="Linotype Syntax Com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FontTx/>
              <a:buNone/>
              <a:defRPr lang="en-US" sz="2140" kern="1200" dirty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BAC3D337-C0FF-470B-A41C-525FD398EF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5257206" y="27298650"/>
            <a:ext cx="4507992" cy="6889750"/>
          </a:xfrm>
        </p:spPr>
        <p:txBody>
          <a:bodyPr lIns="9144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2140" kern="1200" dirty="0" smtClean="0">
                <a:solidFill>
                  <a:schemeClr val="tx1"/>
                </a:solidFill>
                <a:latin typeface="Linotype Syntax Com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FontTx/>
              <a:buNone/>
              <a:defRPr lang="en-US" sz="2140" kern="1200" dirty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8C51F7A0-82B2-49F5-A016-933BE38BE2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2338756" y="10335766"/>
            <a:ext cx="6902994" cy="17280808"/>
          </a:xfrm>
        </p:spPr>
        <p:txBody>
          <a:bodyPr lIns="9144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2140" kern="1200" dirty="0" smtClean="0">
                <a:solidFill>
                  <a:schemeClr val="tx1"/>
                </a:solidFill>
                <a:latin typeface="Linotype Syntax Com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FontTx/>
              <a:buNone/>
              <a:defRPr lang="en-US" sz="2140" kern="1200" dirty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6F71199B-09B2-481E-A15C-77BE482716E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5257206" y="10941416"/>
            <a:ext cx="4507992" cy="2450119"/>
          </a:xfrm>
        </p:spPr>
        <p:txBody>
          <a:bodyPr lIns="9144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600" b="1" kern="1200" dirty="0" smtClean="0">
                <a:solidFill>
                  <a:srgbClr val="006B93"/>
                </a:solidFill>
                <a:latin typeface="Linotype Syntax Com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FontTx/>
              <a:buNone/>
              <a:defRPr lang="en-US" sz="2140" kern="1200" dirty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88B0649A-E407-4B29-B344-10F94915128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2338756" y="37288252"/>
            <a:ext cx="6902994" cy="2655973"/>
          </a:xfrm>
        </p:spPr>
        <p:txBody>
          <a:bodyPr lIns="9144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2140" b="1" kern="1200" dirty="0" smtClean="0">
                <a:solidFill>
                  <a:srgbClr val="006B93"/>
                </a:solidFill>
                <a:latin typeface="Linotype Syntax Com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FontTx/>
              <a:buNone/>
              <a:defRPr lang="en-US" sz="2140" kern="1200" dirty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F313889-5AA4-4190-AC1D-6E7564EE7077}"/>
              </a:ext>
            </a:extLst>
          </p:cNvPr>
          <p:cNvSpPr/>
          <p:nvPr userDrawn="1"/>
        </p:nvSpPr>
        <p:spPr>
          <a:xfrm>
            <a:off x="1040627" y="25878971"/>
            <a:ext cx="4411579" cy="4354286"/>
          </a:xfrm>
          <a:prstGeom prst="rect">
            <a:avLst/>
          </a:prstGeom>
          <a:solidFill>
            <a:srgbClr val="B1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775C3D2-DDA7-4E10-B9DF-1D4BA0AB547F}"/>
              </a:ext>
            </a:extLst>
          </p:cNvPr>
          <p:cNvSpPr/>
          <p:nvPr userDrawn="1"/>
        </p:nvSpPr>
        <p:spPr>
          <a:xfrm>
            <a:off x="15312953" y="34769671"/>
            <a:ext cx="4411579" cy="4354286"/>
          </a:xfrm>
          <a:prstGeom prst="rect">
            <a:avLst/>
          </a:prstGeom>
          <a:solidFill>
            <a:srgbClr val="B1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35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2E558CFC-E94B-4266-9D7F-B294FF761BBB}"/>
              </a:ext>
            </a:extLst>
          </p:cNvPr>
          <p:cNvSpPr/>
          <p:nvPr userDrawn="1"/>
        </p:nvSpPr>
        <p:spPr>
          <a:xfrm>
            <a:off x="1014413" y="7665356"/>
            <a:ext cx="29252862" cy="32980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Picture Placeholder 4">
            <a:extLst>
              <a:ext uri="{FF2B5EF4-FFF2-40B4-BE49-F238E27FC236}">
                <a16:creationId xmlns:a16="http://schemas.microsoft.com/office/drawing/2014/main" id="{A55FD4BE-938E-4F26-97FD-517236F57FF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78800" y="9372176"/>
            <a:ext cx="10355943" cy="10328030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100">
                <a:latin typeface="Delicious" pitchFamily="50" charset="0"/>
              </a:defRPr>
            </a:lvl1pPr>
          </a:lstStyle>
          <a:p>
            <a:r>
              <a:rPr lang="en-GB" dirty="0"/>
              <a:t>Click to add picture</a:t>
            </a:r>
            <a:endParaRPr lang="en-US" dirty="0"/>
          </a:p>
        </p:txBody>
      </p:sp>
      <p:sp>
        <p:nvSpPr>
          <p:cNvPr id="60" name="Picture Placeholder 4">
            <a:extLst>
              <a:ext uri="{FF2B5EF4-FFF2-40B4-BE49-F238E27FC236}">
                <a16:creationId xmlns:a16="http://schemas.microsoft.com/office/drawing/2014/main" id="{58A0C570-CCA4-4159-A4DD-A158464491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8944148" y="9372176"/>
            <a:ext cx="10334172" cy="10328030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100">
                <a:latin typeface="Delicious" pitchFamily="50" charset="0"/>
              </a:defRPr>
            </a:lvl1pPr>
          </a:lstStyle>
          <a:p>
            <a:r>
              <a:rPr lang="en-GB" dirty="0"/>
              <a:t>Click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7175" y="4063153"/>
            <a:ext cx="24512925" cy="1587101"/>
          </a:xfrm>
        </p:spPr>
        <p:txBody>
          <a:bodyPr wrap="square" anchor="t">
            <a:spAutoFit/>
          </a:bodyPr>
          <a:lstStyle>
            <a:lvl1pPr>
              <a:lnSpc>
                <a:spcPct val="112000"/>
              </a:lnSpc>
              <a:defRPr lang="en-US" sz="9100" b="1" spc="600" dirty="0">
                <a:solidFill>
                  <a:schemeClr val="tx1"/>
                </a:solidFill>
                <a:latin typeface="Andika Basic" panose="02000000000000000000" pitchFamily="2" charset="0"/>
                <a:ea typeface="+mn-ea"/>
                <a:cs typeface="+mn-cs"/>
              </a:defRPr>
            </a:lvl1pPr>
          </a:lstStyle>
          <a:p>
            <a:pPr marL="0" lvl="0" defTabSz="45720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C220B1-D852-48A8-BEEA-C589A112CADC}"/>
              </a:ext>
            </a:extLst>
          </p:cNvPr>
          <p:cNvSpPr/>
          <p:nvPr userDrawn="1"/>
        </p:nvSpPr>
        <p:spPr>
          <a:xfrm>
            <a:off x="-1" y="-9525"/>
            <a:ext cx="10220325" cy="733425"/>
          </a:xfrm>
          <a:prstGeom prst="rect">
            <a:avLst/>
          </a:prstGeom>
          <a:solidFill>
            <a:srgbClr val="006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3DE1A4-8748-40EA-808D-FF5882B976E2}"/>
              </a:ext>
            </a:extLst>
          </p:cNvPr>
          <p:cNvSpPr/>
          <p:nvPr userDrawn="1"/>
        </p:nvSpPr>
        <p:spPr>
          <a:xfrm>
            <a:off x="15414172" y="42133383"/>
            <a:ext cx="14853104" cy="733425"/>
          </a:xfrm>
          <a:prstGeom prst="rect">
            <a:avLst/>
          </a:prstGeom>
          <a:solidFill>
            <a:srgbClr val="006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19857A3-31EF-4F0E-B530-C021C65D54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57513" y="3133725"/>
            <a:ext cx="15359516" cy="657225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800" b="1" spc="600">
                <a:solidFill>
                  <a:schemeClr val="tx1"/>
                </a:solidFill>
                <a:latin typeface="Andika Basic" panose="02000000000000000000" pitchFamily="2" charset="0"/>
              </a:defRPr>
            </a:lvl1pPr>
            <a:lvl2pPr marL="1513378" indent="0">
              <a:buFontTx/>
              <a:buNone/>
              <a:defRPr/>
            </a:lvl2pPr>
            <a:lvl3pPr marL="3026755" indent="0">
              <a:buFontTx/>
              <a:buNone/>
              <a:defRPr/>
            </a:lvl3pPr>
            <a:lvl4pPr marL="4540133" indent="0">
              <a:buFontTx/>
              <a:buNone/>
              <a:defRPr/>
            </a:lvl4pPr>
            <a:lvl5pPr marL="6053511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Rectangle 22">
            <a:hlinkClick r:id="rId2"/>
            <a:extLst>
              <a:ext uri="{FF2B5EF4-FFF2-40B4-BE49-F238E27FC236}">
                <a16:creationId xmlns:a16="http://schemas.microsoft.com/office/drawing/2014/main" id="{81C71239-B752-41CF-BB9B-4B58520B7E31}"/>
              </a:ext>
            </a:extLst>
          </p:cNvPr>
          <p:cNvSpPr/>
          <p:nvPr userDrawn="1"/>
        </p:nvSpPr>
        <p:spPr>
          <a:xfrm>
            <a:off x="22365951" y="40949890"/>
            <a:ext cx="80248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6000" b="1" dirty="0" err="1">
                <a:solidFill>
                  <a:srgbClr val="006B93"/>
                </a:solidFill>
              </a:rPr>
              <a:t>www.uni-weimar.de</a:t>
            </a:r>
            <a:endParaRPr lang="en-IN" sz="6000" b="1" dirty="0">
              <a:solidFill>
                <a:srgbClr val="006B93"/>
              </a:solidFill>
            </a:endParaRPr>
          </a:p>
        </p:txBody>
      </p:sp>
      <p:pic>
        <p:nvPicPr>
          <p:cNvPr id="35" name="Picture 3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34FC17CB-9B49-4403-95A5-40997EAB76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25" t="2576" b="91601"/>
          <a:stretch/>
        </p:blipFill>
        <p:spPr>
          <a:xfrm>
            <a:off x="26007060" y="1104900"/>
            <a:ext cx="4260215" cy="2491740"/>
          </a:xfrm>
          <a:prstGeom prst="rect">
            <a:avLst/>
          </a:prstGeom>
        </p:spPr>
      </p:pic>
      <p:sp>
        <p:nvSpPr>
          <p:cNvPr id="56" name="Text Placeholder 21">
            <a:extLst>
              <a:ext uri="{FF2B5EF4-FFF2-40B4-BE49-F238E27FC236}">
                <a16:creationId xmlns:a16="http://schemas.microsoft.com/office/drawing/2014/main" id="{C8169406-BD10-4F41-AF36-E0B58291D7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57512" y="7586321"/>
            <a:ext cx="23049548" cy="657225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4000" b="1" spc="600">
                <a:solidFill>
                  <a:schemeClr val="tx1"/>
                </a:solidFill>
                <a:latin typeface="Delicious" pitchFamily="50" charset="0"/>
              </a:defRPr>
            </a:lvl1pPr>
            <a:lvl2pPr marL="1513378" indent="0">
              <a:buFontTx/>
              <a:buNone/>
              <a:defRPr/>
            </a:lvl2pPr>
            <a:lvl3pPr marL="3026755" indent="0">
              <a:buFontTx/>
              <a:buNone/>
              <a:defRPr/>
            </a:lvl3pPr>
            <a:lvl4pPr marL="4540133" indent="0">
              <a:buFontTx/>
              <a:buNone/>
              <a:defRPr/>
            </a:lvl4pPr>
            <a:lvl5pPr marL="6053511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2" name="Text Placeholder 3">
            <a:extLst>
              <a:ext uri="{FF2B5EF4-FFF2-40B4-BE49-F238E27FC236}">
                <a16:creationId xmlns:a16="http://schemas.microsoft.com/office/drawing/2014/main" id="{4D4C99F2-45D0-4E1B-8021-1C16BBFA1F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9214" y="12001499"/>
            <a:ext cx="6887934" cy="28644169"/>
          </a:xfrm>
        </p:spPr>
        <p:txBody>
          <a:bodyPr lIns="9144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FontTx/>
              <a:buNone/>
              <a:defRPr lang="en-US" sz="2140" kern="1200" dirty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B09F5D97-EF65-41F7-ADCF-5CD729BD7F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82116" y="23784321"/>
            <a:ext cx="6813755" cy="18349062"/>
          </a:xfrm>
        </p:spPr>
        <p:txBody>
          <a:bodyPr lIns="9144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FontTx/>
              <a:buNone/>
              <a:defRPr lang="en-US" sz="2140" kern="1200" dirty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D00A803B-84D3-44B0-AE6D-A29CBDB1FB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16379" y="22781430"/>
            <a:ext cx="6813755" cy="17818883"/>
          </a:xfrm>
        </p:spPr>
        <p:txBody>
          <a:bodyPr lIns="9144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FontTx/>
              <a:buNone/>
              <a:defRPr lang="en-US" sz="2140" kern="1200" dirty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8" name="Text Placeholder 3">
            <a:extLst>
              <a:ext uri="{FF2B5EF4-FFF2-40B4-BE49-F238E27FC236}">
                <a16:creationId xmlns:a16="http://schemas.microsoft.com/office/drawing/2014/main" id="{05F21FA5-AC08-4762-A08F-1B64EE4146C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329473" y="24403754"/>
            <a:ext cx="6931327" cy="16196560"/>
          </a:xfrm>
        </p:spPr>
        <p:txBody>
          <a:bodyPr lIns="9144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FontTx/>
              <a:buNone/>
              <a:defRPr lang="en-US" sz="2140" kern="1200" dirty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0" name="Text Placeholder 3">
            <a:extLst>
              <a:ext uri="{FF2B5EF4-FFF2-40B4-BE49-F238E27FC236}">
                <a16:creationId xmlns:a16="http://schemas.microsoft.com/office/drawing/2014/main" id="{6E0BD96C-49AC-4750-9263-F452189E0B6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82115" y="20304786"/>
            <a:ext cx="10452627" cy="1622483"/>
          </a:xfrm>
        </p:spPr>
        <p:txBody>
          <a:bodyPr lIns="9144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800" b="1" kern="1200" dirty="0" smtClean="0">
                <a:solidFill>
                  <a:srgbClr val="006B93"/>
                </a:solidFill>
                <a:latin typeface="Delicious" pitchFamily="50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FontTx/>
              <a:buNone/>
              <a:defRPr lang="en-US" sz="2140" kern="1200" dirty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1" name="Text Placeholder 3">
            <a:extLst>
              <a:ext uri="{FF2B5EF4-FFF2-40B4-BE49-F238E27FC236}">
                <a16:creationId xmlns:a16="http://schemas.microsoft.com/office/drawing/2014/main" id="{6CB696FD-4E53-44B8-826B-EA3661CDB11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2329473" y="20304786"/>
            <a:ext cx="6902994" cy="1758801"/>
          </a:xfrm>
        </p:spPr>
        <p:txBody>
          <a:bodyPr lIns="9144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800" b="1" kern="1200" dirty="0" smtClean="0">
                <a:solidFill>
                  <a:srgbClr val="006B93"/>
                </a:solidFill>
                <a:latin typeface="Delicious" pitchFamily="50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FontTx/>
              <a:buNone/>
              <a:defRPr lang="en-US" sz="2140" kern="1200" dirty="0" smtClean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FontTx/>
              <a:buNone/>
              <a:defRPr lang="en-US" sz="2140" kern="1200" dirty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041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7175" y="4063153"/>
            <a:ext cx="24512925" cy="1587101"/>
          </a:xfrm>
        </p:spPr>
        <p:txBody>
          <a:bodyPr wrap="square" anchor="t">
            <a:spAutoFit/>
          </a:bodyPr>
          <a:lstStyle>
            <a:lvl1pPr>
              <a:defRPr lang="en-US" sz="9100" b="1" spc="600" dirty="0">
                <a:latin typeface="Linotype Syntax Com" panose="020B0604020202020204" pitchFamily="34" charset="0"/>
                <a:ea typeface="+mn-ea"/>
                <a:cs typeface="+mn-cs"/>
              </a:defRPr>
            </a:lvl1pPr>
          </a:lstStyle>
          <a:p>
            <a:pPr marL="0" lvl="0" defTabSz="45720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C220B1-D852-48A8-BEEA-C589A112CADC}"/>
              </a:ext>
            </a:extLst>
          </p:cNvPr>
          <p:cNvSpPr/>
          <p:nvPr userDrawn="1"/>
        </p:nvSpPr>
        <p:spPr>
          <a:xfrm>
            <a:off x="-1" y="-9525"/>
            <a:ext cx="10220325" cy="733425"/>
          </a:xfrm>
          <a:prstGeom prst="rect">
            <a:avLst/>
          </a:prstGeom>
          <a:solidFill>
            <a:srgbClr val="006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3DE1A4-8748-40EA-808D-FF5882B976E2}"/>
              </a:ext>
            </a:extLst>
          </p:cNvPr>
          <p:cNvSpPr/>
          <p:nvPr userDrawn="1"/>
        </p:nvSpPr>
        <p:spPr>
          <a:xfrm>
            <a:off x="15414172" y="42133383"/>
            <a:ext cx="14853104" cy="733425"/>
          </a:xfrm>
          <a:prstGeom prst="rect">
            <a:avLst/>
          </a:prstGeom>
          <a:solidFill>
            <a:srgbClr val="006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19857A3-31EF-4F0E-B530-C021C65D54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57513" y="3133725"/>
            <a:ext cx="15359516" cy="657225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800" b="1" spc="600">
                <a:latin typeface="Linotype Syntax Com" panose="020B0604020202020204" pitchFamily="34" charset="0"/>
              </a:defRPr>
            </a:lvl1pPr>
            <a:lvl2pPr marL="1513378" indent="0">
              <a:buFontTx/>
              <a:buNone/>
              <a:defRPr/>
            </a:lvl2pPr>
            <a:lvl3pPr marL="3026755" indent="0">
              <a:buFontTx/>
              <a:buNone/>
              <a:defRPr/>
            </a:lvl3pPr>
            <a:lvl4pPr marL="4540133" indent="0">
              <a:buFontTx/>
              <a:buNone/>
              <a:defRPr/>
            </a:lvl4pPr>
            <a:lvl5pPr marL="6053511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Rectangle 22">
            <a:hlinkClick r:id="rId2"/>
            <a:extLst>
              <a:ext uri="{FF2B5EF4-FFF2-40B4-BE49-F238E27FC236}">
                <a16:creationId xmlns:a16="http://schemas.microsoft.com/office/drawing/2014/main" id="{81C71239-B752-41CF-BB9B-4B58520B7E31}"/>
              </a:ext>
            </a:extLst>
          </p:cNvPr>
          <p:cNvSpPr/>
          <p:nvPr userDrawn="1"/>
        </p:nvSpPr>
        <p:spPr>
          <a:xfrm>
            <a:off x="22365951" y="40949890"/>
            <a:ext cx="80248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5400" b="1" dirty="0" err="1">
                <a:solidFill>
                  <a:srgbClr val="006B93"/>
                </a:solidFill>
                <a:latin typeface="Linotype Syntax Com" panose="020B0604020202020204" pitchFamily="34" charset="0"/>
              </a:rPr>
              <a:t>www.uni-weimar.de</a:t>
            </a:r>
            <a:endParaRPr lang="en-IN" sz="5400" b="1" dirty="0">
              <a:solidFill>
                <a:srgbClr val="006B93"/>
              </a:solidFill>
              <a:latin typeface="Linotype Syntax Com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2F912B9-6224-467B-93E9-5C6E1580764A}"/>
              </a:ext>
            </a:extLst>
          </p:cNvPr>
          <p:cNvGrpSpPr/>
          <p:nvPr userDrawn="1"/>
        </p:nvGrpSpPr>
        <p:grpSpPr>
          <a:xfrm>
            <a:off x="5442857" y="9334500"/>
            <a:ext cx="16985511" cy="31265813"/>
            <a:chOff x="5442857" y="11620500"/>
            <a:chExt cx="16985511" cy="1269523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473970F-20E0-4DE4-9007-274D9A4DFA7B}"/>
                </a:ext>
              </a:extLst>
            </p:cNvPr>
            <p:cNvSpPr/>
            <p:nvPr/>
          </p:nvSpPr>
          <p:spPr>
            <a:xfrm>
              <a:off x="5442857" y="11620500"/>
              <a:ext cx="382362" cy="126952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AA08F0B-F88E-4E82-AE3A-BAB123D30EAD}"/>
                </a:ext>
              </a:extLst>
            </p:cNvPr>
            <p:cNvSpPr/>
            <p:nvPr/>
          </p:nvSpPr>
          <p:spPr>
            <a:xfrm>
              <a:off x="10195038" y="11620500"/>
              <a:ext cx="382362" cy="126952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4DD5FD-01E9-4CD8-9C39-3DFD44CF9D13}"/>
                </a:ext>
              </a:extLst>
            </p:cNvPr>
            <p:cNvSpPr/>
            <p:nvPr/>
          </p:nvSpPr>
          <p:spPr>
            <a:xfrm>
              <a:off x="14938440" y="11620500"/>
              <a:ext cx="382362" cy="126952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BEC782C-7C7B-4268-9408-8C066D0A225E}"/>
                </a:ext>
              </a:extLst>
            </p:cNvPr>
            <p:cNvSpPr/>
            <p:nvPr/>
          </p:nvSpPr>
          <p:spPr>
            <a:xfrm>
              <a:off x="22046006" y="11620500"/>
              <a:ext cx="382362" cy="126952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A1B254F-AE7C-46A5-81C1-FBA15000904F}"/>
                </a:ext>
              </a:extLst>
            </p:cNvPr>
            <p:cNvSpPr/>
            <p:nvPr/>
          </p:nvSpPr>
          <p:spPr>
            <a:xfrm>
              <a:off x="19695515" y="11620500"/>
              <a:ext cx="382362" cy="126952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EEAA328D-680F-4855-B702-8B3267EF9712}"/>
              </a:ext>
            </a:extLst>
          </p:cNvPr>
          <p:cNvSpPr/>
          <p:nvPr userDrawn="1"/>
        </p:nvSpPr>
        <p:spPr>
          <a:xfrm>
            <a:off x="342900" y="7620000"/>
            <a:ext cx="29924375" cy="32980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34FC17CB-9B49-4403-95A5-40997EAB76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25" t="2576" b="91601"/>
          <a:stretch/>
        </p:blipFill>
        <p:spPr>
          <a:xfrm>
            <a:off x="26007060" y="1104900"/>
            <a:ext cx="4260215" cy="24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40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22DB9F0-25F7-4D7E-8B83-E62B3ED4A155}"/>
              </a:ext>
            </a:extLst>
          </p:cNvPr>
          <p:cNvGrpSpPr/>
          <p:nvPr userDrawn="1"/>
        </p:nvGrpSpPr>
        <p:grpSpPr>
          <a:xfrm>
            <a:off x="7809124" y="9334500"/>
            <a:ext cx="14621234" cy="31265813"/>
            <a:chOff x="5476421" y="11620500"/>
            <a:chExt cx="14621234" cy="126952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1BCEACF-06E5-42E7-9AA7-2F5B88EE138A}"/>
                </a:ext>
              </a:extLst>
            </p:cNvPr>
            <p:cNvSpPr/>
            <p:nvPr/>
          </p:nvSpPr>
          <p:spPr>
            <a:xfrm>
              <a:off x="5476421" y="11620500"/>
              <a:ext cx="382362" cy="126952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E52E72C-9F43-4ECC-8278-BF0087A352ED}"/>
                </a:ext>
              </a:extLst>
            </p:cNvPr>
            <p:cNvSpPr/>
            <p:nvPr/>
          </p:nvSpPr>
          <p:spPr>
            <a:xfrm>
              <a:off x="12601439" y="11620500"/>
              <a:ext cx="382362" cy="126952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9868C2F-D3CF-4471-A298-1CAF4DF32C75}"/>
                </a:ext>
              </a:extLst>
            </p:cNvPr>
            <p:cNvSpPr/>
            <p:nvPr/>
          </p:nvSpPr>
          <p:spPr>
            <a:xfrm>
              <a:off x="19715293" y="11620500"/>
              <a:ext cx="382362" cy="126952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E17F4E2-1A57-47DA-80EE-27674B3D1526}"/>
              </a:ext>
            </a:extLst>
          </p:cNvPr>
          <p:cNvSpPr/>
          <p:nvPr userDrawn="1"/>
        </p:nvSpPr>
        <p:spPr>
          <a:xfrm>
            <a:off x="1014413" y="7620000"/>
            <a:ext cx="29252862" cy="32980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7175" y="4063153"/>
            <a:ext cx="24512925" cy="158710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US" sz="9100" b="1" spc="600" dirty="0">
                <a:latin typeface="Linotype Syntax Com" panose="020B0604020202020204" pitchFamily="34" charset="0"/>
                <a:ea typeface="+mn-ea"/>
                <a:cs typeface="+mn-cs"/>
              </a:defRPr>
            </a:lvl1pPr>
          </a:lstStyle>
          <a:p>
            <a:pPr marL="0" lvl="0" defTabSz="45720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C220B1-D852-48A8-BEEA-C589A112CADC}"/>
              </a:ext>
            </a:extLst>
          </p:cNvPr>
          <p:cNvSpPr/>
          <p:nvPr userDrawn="1"/>
        </p:nvSpPr>
        <p:spPr>
          <a:xfrm>
            <a:off x="-1" y="-9525"/>
            <a:ext cx="10220325" cy="733425"/>
          </a:xfrm>
          <a:prstGeom prst="rect">
            <a:avLst/>
          </a:prstGeom>
          <a:solidFill>
            <a:srgbClr val="006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3DE1A4-8748-40EA-808D-FF5882B976E2}"/>
              </a:ext>
            </a:extLst>
          </p:cNvPr>
          <p:cNvSpPr/>
          <p:nvPr userDrawn="1"/>
        </p:nvSpPr>
        <p:spPr>
          <a:xfrm>
            <a:off x="15414172" y="42133383"/>
            <a:ext cx="14853104" cy="733425"/>
          </a:xfrm>
          <a:prstGeom prst="rect">
            <a:avLst/>
          </a:prstGeom>
          <a:solidFill>
            <a:srgbClr val="006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19857A3-31EF-4F0E-B530-C021C65D54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57513" y="3133725"/>
            <a:ext cx="15359516" cy="657225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800" b="1" spc="600">
                <a:latin typeface="Linotype Syntax Com" panose="020B0604020202020204" pitchFamily="34" charset="0"/>
              </a:defRPr>
            </a:lvl1pPr>
            <a:lvl2pPr marL="1513378" indent="0">
              <a:buFontTx/>
              <a:buNone/>
              <a:defRPr/>
            </a:lvl2pPr>
            <a:lvl3pPr marL="3026755" indent="0">
              <a:buFontTx/>
              <a:buNone/>
              <a:defRPr/>
            </a:lvl3pPr>
            <a:lvl4pPr marL="4540133" indent="0">
              <a:buFontTx/>
              <a:buNone/>
              <a:defRPr/>
            </a:lvl4pPr>
            <a:lvl5pPr marL="6053511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Rectangle 22">
            <a:hlinkClick r:id="rId2"/>
            <a:extLst>
              <a:ext uri="{FF2B5EF4-FFF2-40B4-BE49-F238E27FC236}">
                <a16:creationId xmlns:a16="http://schemas.microsoft.com/office/drawing/2014/main" id="{81C71239-B752-41CF-BB9B-4B58520B7E31}"/>
              </a:ext>
            </a:extLst>
          </p:cNvPr>
          <p:cNvSpPr/>
          <p:nvPr userDrawn="1"/>
        </p:nvSpPr>
        <p:spPr>
          <a:xfrm>
            <a:off x="22365951" y="40949890"/>
            <a:ext cx="80248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5400" b="1" dirty="0" err="1">
                <a:solidFill>
                  <a:srgbClr val="006B93"/>
                </a:solidFill>
                <a:latin typeface="Linotype Syntax Com" panose="020B0604020202020204" pitchFamily="34" charset="0"/>
              </a:rPr>
              <a:t>www.uni-weimar.de</a:t>
            </a:r>
            <a:endParaRPr lang="en-IN" sz="5400" b="1" dirty="0">
              <a:solidFill>
                <a:srgbClr val="006B93"/>
              </a:solidFill>
              <a:latin typeface="Linotype Syntax Com" panose="020B0604020202020204" pitchFamily="34" charset="0"/>
            </a:endParaRPr>
          </a:p>
        </p:txBody>
      </p:sp>
      <p:pic>
        <p:nvPicPr>
          <p:cNvPr id="34" name="Picture 33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420ADBA9-E207-4F7B-896F-503F47E31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25" t="2576" b="91601"/>
          <a:stretch/>
        </p:blipFill>
        <p:spPr>
          <a:xfrm>
            <a:off x="26007060" y="1104900"/>
            <a:ext cx="4260215" cy="24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4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875" y="2278406"/>
            <a:ext cx="26105525" cy="82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875" y="11391985"/>
            <a:ext cx="26105525" cy="271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0875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C640E-733B-4265-8A04-6AE32C98A2FE}" type="datetimeFigureOut">
              <a:rPr lang="en-IN" smtClean="0"/>
              <a:t>26/06/19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6035" y="39663928"/>
            <a:ext cx="10215205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76263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D5C5-9AB6-4715-805D-B815EE665F7A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027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64" r:id="rId5"/>
    <p:sldLayoutId id="2147483673" r:id="rId6"/>
  </p:sldLayoutIdLst>
  <p:txStyles>
    <p:titleStyle>
      <a:lvl1pPr algn="l" defTabSz="3026755" rtl="0" eaLnBrk="1" latinLnBrk="0" hangingPunct="1">
        <a:lnSpc>
          <a:spcPct val="90000"/>
        </a:lnSpc>
        <a:spcBef>
          <a:spcPct val="0"/>
        </a:spcBef>
        <a:buNone/>
        <a:defRPr sz="145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689" indent="-756689" algn="l" defTabSz="3026755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68" kern="1200">
          <a:solidFill>
            <a:schemeClr val="tx1"/>
          </a:solidFill>
          <a:latin typeface="+mn-lt"/>
          <a:ea typeface="+mn-ea"/>
          <a:cs typeface="+mn-cs"/>
        </a:defRPr>
      </a:lvl1pPr>
      <a:lvl2pPr marL="227006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3783444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6822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810200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832357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836955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1350333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863711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478" userDrawn="1">
          <p15:clr>
            <a:srgbClr val="F26B43"/>
          </p15:clr>
        </p15:guide>
        <p15:guide id="2" pos="9533" userDrawn="1">
          <p15:clr>
            <a:srgbClr val="F26B43"/>
          </p15:clr>
        </p15:guide>
        <p15:guide id="3" orient="horz" pos="1383" userDrawn="1">
          <p15:clr>
            <a:srgbClr val="F26B43"/>
          </p15:clr>
        </p15:guide>
        <p15:guide id="4" pos="639" userDrawn="1">
          <p15:clr>
            <a:srgbClr val="F26B43"/>
          </p15:clr>
        </p15:guide>
        <p15:guide id="5" pos="18420" userDrawn="1">
          <p15:clr>
            <a:srgbClr val="F26B43"/>
          </p15:clr>
        </p15:guide>
        <p15:guide id="6" orient="horz" pos="255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66">
            <a:extLst>
              <a:ext uri="{FF2B5EF4-FFF2-40B4-BE49-F238E27FC236}">
                <a16:creationId xmlns:a16="http://schemas.microsoft.com/office/drawing/2014/main" id="{D16341BE-BC98-4BB6-86FD-ACAF7EAF9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175" y="4063153"/>
            <a:ext cx="24512925" cy="4698594"/>
          </a:xfrm>
        </p:spPr>
        <p:txBody>
          <a:bodyPr>
            <a:normAutofit/>
          </a:bodyPr>
          <a:lstStyle/>
          <a:p>
            <a:r>
              <a:rPr lang="de-DE" b="0" spc="300" dirty="0">
                <a:latin typeface="Linotype Syntax Com Medium" panose="020B0604020202020204" pitchFamily="34" charset="0"/>
              </a:rPr>
              <a:t>Multiskalenmodellierung und oder </a:t>
            </a:r>
            <a:br>
              <a:rPr lang="de-DE" b="0" spc="300" dirty="0">
                <a:latin typeface="Linotype Syntax Com Medium" panose="020B0604020202020204" pitchFamily="34" charset="0"/>
              </a:rPr>
            </a:br>
            <a:r>
              <a:rPr lang="de-DE" b="0" spc="300" dirty="0">
                <a:latin typeface="Linotype Syntax Com Medium" panose="020B0604020202020204" pitchFamily="34" charset="0"/>
              </a:rPr>
              <a:t>von polymermodifiziertem Beton und </a:t>
            </a:r>
            <a:br>
              <a:rPr lang="de-DE" b="0" spc="300" dirty="0">
                <a:latin typeface="Linotype Syntax Com Medium" panose="020B0604020202020204" pitchFamily="34" charset="0"/>
              </a:rPr>
            </a:br>
            <a:r>
              <a:rPr lang="de-DE" b="0" spc="300" dirty="0">
                <a:latin typeface="Linotype Syntax Com Medium" panose="020B0604020202020204" pitchFamily="34" charset="0"/>
              </a:rPr>
              <a:t>eine dritte Zeile muss möglich sein</a:t>
            </a:r>
            <a:endParaRPr lang="en-US" b="0" spc="300" dirty="0">
              <a:latin typeface="Linotype Syntax Com Medium" panose="020B0604020202020204" pitchFamily="34" charset="0"/>
            </a:endParaRP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C2E2DEC1-6CB1-4C82-A75E-23BE84A254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57513" y="3133725"/>
            <a:ext cx="15359516" cy="657225"/>
          </a:xfrm>
        </p:spPr>
        <p:txBody>
          <a:bodyPr/>
          <a:lstStyle/>
          <a:p>
            <a:r>
              <a:rPr lang="en-US" dirty="0">
                <a:latin typeface="Linotype Syntax Com" panose="020B0604020202020204" pitchFamily="34" charset="0"/>
              </a:rPr>
              <a:t>EINBLICK STATT ÜBERBLICK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724C3F-4610-4F3C-8055-D107617639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9214" y="12992100"/>
            <a:ext cx="4572000" cy="20752206"/>
          </a:xfrm>
        </p:spPr>
        <p:txBody>
          <a:bodyPr/>
          <a:lstStyle/>
          <a:p>
            <a:r>
              <a:rPr lang="en-US" sz="4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Einleitung</a:t>
            </a:r>
            <a:r>
              <a:rPr lang="en-US" sz="44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  <a:br>
              <a:rPr lang="en-US" sz="4400" b="1" dirty="0">
                <a:solidFill>
                  <a:srgbClr val="006B93"/>
                </a:solidFill>
                <a:latin typeface="Linotype Syntax Com" panose="020B0604020202020204" pitchFamily="34" charset="0"/>
              </a:rPr>
            </a:br>
            <a:endParaRPr lang="en-US" b="1" dirty="0">
              <a:solidFill>
                <a:srgbClr val="006B93"/>
              </a:solidFill>
              <a:latin typeface="Linotype Syntax Com" panose="020B0604020202020204" pitchFamily="34" charset="0"/>
            </a:endParaRPr>
          </a:p>
          <a:p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›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Anstriche</a:t>
            </a:r>
            <a:endParaRPr lang="en-IN" sz="2000" dirty="0">
              <a:solidFill>
                <a:prstClr val="black"/>
              </a:solidFill>
              <a:latin typeface="Linotype Syntax Com" panose="020B0604020202020204" pitchFamily="34" charset="0"/>
            </a:endParaRPr>
          </a:p>
          <a:p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›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Anstriche</a:t>
            </a:r>
            <a:endParaRPr lang="en-IN" sz="2000" dirty="0">
              <a:solidFill>
                <a:prstClr val="black"/>
              </a:solidFill>
              <a:latin typeface="Linotype Syntax Com" panose="020B0604020202020204" pitchFamily="34" charset="0"/>
            </a:endParaRPr>
          </a:p>
          <a:p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›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Anstriche</a:t>
            </a:r>
            <a:endParaRPr lang="en-IN" sz="2000" dirty="0">
              <a:solidFill>
                <a:prstClr val="black"/>
              </a:solidFill>
              <a:latin typeface="Linotype Syntax Com" panose="020B0604020202020204" pitchFamily="34" charset="0"/>
            </a:endParaRP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Einleitung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Ude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converit</a:t>
            </a:r>
            <a:r>
              <a:rPr lang="en-US" sz="2000" dirty="0">
                <a:latin typeface="Linotype Syntax Com" panose="020B0604020202020204" pitchFamily="34" charset="0"/>
              </a:rPr>
              <a:t>; num, no- </a:t>
            </a:r>
            <a:r>
              <a:rPr lang="en-US" sz="2000" dirty="0" err="1">
                <a:latin typeface="Linotype Syntax Com" panose="020B0604020202020204" pitchFamily="34" charset="0"/>
              </a:rPr>
              <a:t>sulic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aequid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ceris</a:t>
            </a:r>
            <a:r>
              <a:rPr lang="en-US" sz="2000" dirty="0">
                <a:latin typeface="Linotype Syntax Com" panose="020B0604020202020204" pitchFamily="34" charset="0"/>
              </a:rPr>
              <a:t>, et </a:t>
            </a:r>
            <a:r>
              <a:rPr lang="en-US" sz="2000" dirty="0" err="1">
                <a:latin typeface="Linotype Syntax Com" panose="020B0604020202020204" pitchFamily="34" charset="0"/>
              </a:rPr>
              <a:t>atu</a:t>
            </a:r>
            <a:r>
              <a:rPr lang="en-US" sz="2000" dirty="0">
                <a:latin typeface="Linotype Syntax Com" panose="020B0604020202020204" pitchFamily="34" charset="0"/>
              </a:rPr>
              <a:t> mis </a:t>
            </a:r>
            <a:r>
              <a:rPr lang="en-US" sz="2000" dirty="0" err="1">
                <a:latin typeface="Linotype Syntax Com" panose="020B0604020202020204" pitchFamily="34" charset="0"/>
              </a:rPr>
              <a:t>haest</a:t>
            </a:r>
            <a:r>
              <a:rPr lang="en-US" sz="2000" dirty="0">
                <a:latin typeface="Linotype Syntax Com" panose="020B0604020202020204" pitchFamily="34" charset="0"/>
              </a:rPr>
              <a:t>? Nos </a:t>
            </a:r>
            <a:r>
              <a:rPr lang="en-US" sz="2000" dirty="0" err="1">
                <a:latin typeface="Linotype Syntax Com" panose="020B0604020202020204" pitchFamily="34" charset="0"/>
              </a:rPr>
              <a:t>obut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grarbemus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Culiu</a:t>
            </a:r>
            <a:r>
              <a:rPr lang="en-US" sz="2000" dirty="0">
                <a:latin typeface="Linotype Syntax Com" panose="020B0604020202020204" pitchFamily="34" charset="0"/>
              </a:rPr>
              <a:t> sed C. </a:t>
            </a:r>
            <a:r>
              <a:rPr lang="en-US" sz="2000" dirty="0" err="1">
                <a:latin typeface="Linotype Syntax Com" panose="020B0604020202020204" pitchFamily="34" charset="0"/>
              </a:rPr>
              <a:t>Cio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sperfestori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potabemque</a:t>
            </a:r>
            <a:r>
              <a:rPr lang="en-US" sz="2000" dirty="0">
                <a:latin typeface="Linotype Syntax Com" panose="020B0604020202020204" pitchFamily="34" charset="0"/>
              </a:rPr>
              <a:t> am elute </a:t>
            </a:r>
            <a:r>
              <a:rPr lang="en-US" sz="2000" dirty="0" err="1">
                <a:latin typeface="Linotype Syntax Com" panose="020B0604020202020204" pitchFamily="34" charset="0"/>
              </a:rPr>
              <a:t>potinpre</a:t>
            </a:r>
            <a:r>
              <a:rPr lang="en-US" sz="2000" dirty="0">
                <a:latin typeface="Linotype Syntax Com" panose="020B0604020202020204" pitchFamily="34" charset="0"/>
              </a:rPr>
              <a:t> acta-</a:t>
            </a:r>
            <a:r>
              <a:rPr lang="en-US" sz="2000" dirty="0" err="1">
                <a:latin typeface="Linotype Syntax Com" panose="020B0604020202020204" pitchFamily="34" charset="0"/>
              </a:rPr>
              <a:t>labem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factam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</a:t>
            </a:r>
            <a:r>
              <a:rPr lang="en-US" sz="2000" dirty="0">
                <a:latin typeface="Linotype Syntax Com" panose="020B0604020202020204" pitchFamily="34" charset="0"/>
              </a:rPr>
              <a:t> L. </a:t>
            </a:r>
            <a:r>
              <a:rPr lang="en-US" sz="2000" dirty="0" err="1">
                <a:latin typeface="Linotype Syntax Com" panose="020B0604020202020204" pitchFamily="34" charset="0"/>
              </a:rPr>
              <a:t>Verfiri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unt</a:t>
            </a:r>
            <a:r>
              <a:rPr lang="en-US" sz="2000" dirty="0">
                <a:latin typeface="Linotype Syntax Com" panose="020B0604020202020204" pitchFamily="34" charset="0"/>
              </a:rPr>
              <a:t>, se </a:t>
            </a:r>
            <a:r>
              <a:rPr lang="en-US" sz="2000" dirty="0" err="1">
                <a:latin typeface="Linotype Syntax Com" panose="020B0604020202020204" pitchFamily="34" charset="0"/>
              </a:rPr>
              <a:t>quostem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oltodica</a:t>
            </a:r>
            <a:r>
              <a:rPr lang="en-US" sz="2000" dirty="0">
                <a:latin typeface="Linotype Syntax Com" panose="020B0604020202020204" pitchFamily="34" charset="0"/>
              </a:rPr>
              <a:t>; </a:t>
            </a:r>
            <a:r>
              <a:rPr lang="en-US" sz="2000" dirty="0" err="1">
                <a:latin typeface="Linotype Syntax Com" panose="020B0604020202020204" pitchFamily="34" charset="0"/>
              </a:rPr>
              <a:t>nin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dicips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mus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Catus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conlocus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nost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audem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Ipio</a:t>
            </a:r>
            <a:r>
              <a:rPr lang="en-US" sz="2000" dirty="0">
                <a:latin typeface="Linotype Syntax Com" panose="020B0604020202020204" pitchFamily="34" charset="0"/>
              </a:rPr>
              <a:t> hos </a:t>
            </a:r>
            <a:r>
              <a:rPr lang="en-US" sz="2000" dirty="0" err="1">
                <a:latin typeface="Linotype Syntax Com" panose="020B0604020202020204" pitchFamily="34" charset="0"/>
              </a:rPr>
              <a:t>patquit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menis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vir-iora</a:t>
            </a:r>
            <a:r>
              <a:rPr lang="en-US" sz="2000" dirty="0">
                <a:latin typeface="Linotype Syntax Com" panose="020B0604020202020204" pitchFamily="34" charset="0"/>
              </a:rPr>
              <a:t>? </a:t>
            </a:r>
            <a:r>
              <a:rPr lang="en-US" sz="2000" dirty="0" err="1">
                <a:latin typeface="Linotype Syntax Com" panose="020B0604020202020204" pitchFamily="34" charset="0"/>
              </a:rPr>
              <a:t>Iquem</a:t>
            </a:r>
            <a:r>
              <a:rPr lang="en-US" sz="2000" dirty="0">
                <a:latin typeface="Linotype Syntax Com" panose="020B0604020202020204" pitchFamily="34" charset="0"/>
              </a:rPr>
              <a:t> is </a:t>
            </a:r>
            <a:r>
              <a:rPr lang="en-US" sz="2000" dirty="0" err="1">
                <a:latin typeface="Linotype Syntax Com" panose="020B0604020202020204" pitchFamily="34" charset="0"/>
              </a:rPr>
              <a:t>ompli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consilla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oporem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cuperob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sentemor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labestrudam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iam</a:t>
            </a:r>
            <a:r>
              <a:rPr lang="en-US" sz="2000" dirty="0">
                <a:latin typeface="Linotype Syntax Com" panose="020B0604020202020204" pitchFamily="34" charset="0"/>
              </a:rPr>
              <a:t> sis </a:t>
            </a:r>
            <a:r>
              <a:rPr lang="en-US" sz="2000" dirty="0" err="1">
                <a:latin typeface="Linotype Syntax Com" panose="020B0604020202020204" pitchFamily="34" charset="0"/>
              </a:rPr>
              <a:t>inu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inpripiem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dienarbitis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comnena</a:t>
            </a:r>
            <a:r>
              <a:rPr lang="en-US" sz="2000" dirty="0">
                <a:latin typeface="Linotype Syntax Com" panose="020B0604020202020204" pitchFamily="34" charset="0"/>
              </a:rPr>
              <a:t> rem, </a:t>
            </a:r>
            <a:r>
              <a:rPr lang="en-US" sz="2000" dirty="0" err="1">
                <a:latin typeface="Linotype Syntax Com" panose="020B0604020202020204" pitchFamily="34" charset="0"/>
              </a:rPr>
              <a:t>quam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perfex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utuus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fau-cid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porum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temurnihil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talic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tasdacia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inariam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perimpl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Verfecu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pplibul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lerarte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ribulto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rtent</a:t>
            </a:r>
            <a:r>
              <a:rPr lang="en-US" sz="2000" dirty="0">
                <a:latin typeface="Linotype Syntax Com" panose="020B0604020202020204" pitchFamily="34" charset="0"/>
              </a:rPr>
              <a:t>.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Nihilintiam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pere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eo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auc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ignam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ina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omnem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adducndam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ommo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istast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femus</a:t>
            </a:r>
            <a:r>
              <a:rPr lang="en-US" sz="2000" dirty="0">
                <a:latin typeface="Linotype Syntax Com" panose="020B0604020202020204" pitchFamily="34" charset="0"/>
              </a:rPr>
              <a:t> at </a:t>
            </a:r>
            <a:r>
              <a:rPr lang="en-US" sz="2000" dirty="0" err="1">
                <a:latin typeface="Linotype Syntax Com" panose="020B0604020202020204" pitchFamily="34" charset="0"/>
              </a:rPr>
              <a:t>publina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temque</a:t>
            </a:r>
            <a:r>
              <a:rPr lang="en-US" sz="2000" dirty="0">
                <a:latin typeface="Linotype Syntax Com" panose="020B0604020202020204" pitchFamily="34" charset="0"/>
              </a:rPr>
              <a:t> pub-</a:t>
            </a:r>
            <a:r>
              <a:rPr lang="en-US" sz="2000" dirty="0" err="1">
                <a:latin typeface="Linotype Syntax Com" panose="020B0604020202020204" pitchFamily="34" charset="0"/>
              </a:rPr>
              <a:t>lica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pesena</a:t>
            </a:r>
            <a:r>
              <a:rPr lang="en-US" sz="2000" dirty="0">
                <a:latin typeface="Linotype Syntax Com" panose="020B0604020202020204" pitchFamily="34" charset="0"/>
              </a:rPr>
              <a:t>, es </a:t>
            </a:r>
            <a:r>
              <a:rPr lang="en-US" sz="2000" dirty="0" err="1">
                <a:latin typeface="Linotype Syntax Com" panose="020B0604020202020204" pitchFamily="34" charset="0"/>
              </a:rPr>
              <a:t>steruratum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Icus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laris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simium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sentia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numei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il</a:t>
            </a:r>
            <a:r>
              <a:rPr lang="en-US" sz="2000" dirty="0">
                <a:latin typeface="Linotype Syntax Com" panose="020B0604020202020204" pitchFamily="34" charset="0"/>
              </a:rPr>
              <a:t>.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Maio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blamus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vollabo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reperchicat</a:t>
            </a:r>
            <a:r>
              <a:rPr lang="en-US" sz="2000" dirty="0">
                <a:latin typeface="Linotype Syntax Com" panose="020B0604020202020204" pitchFamily="34" charset="0"/>
              </a:rPr>
              <a:t> es </a:t>
            </a:r>
            <a:r>
              <a:rPr lang="en-US" sz="2000" dirty="0" err="1">
                <a:latin typeface="Linotype Syntax Com" panose="020B0604020202020204" pitchFamily="34" charset="0"/>
              </a:rPr>
              <a:t>eaque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sint</a:t>
            </a:r>
            <a:r>
              <a:rPr lang="en-US" sz="2000" dirty="0">
                <a:latin typeface="Linotype Syntax Com" panose="020B0604020202020204" pitchFamily="34" charset="0"/>
              </a:rPr>
              <a:t> qui </a:t>
            </a:r>
            <a:r>
              <a:rPr lang="en-US" sz="2000" dirty="0" err="1">
                <a:latin typeface="Linotype Syntax Com" panose="020B0604020202020204" pitchFamily="34" charset="0"/>
              </a:rPr>
              <a:t>nobitatem</a:t>
            </a:r>
            <a:r>
              <a:rPr lang="en-US" sz="2000" dirty="0">
                <a:latin typeface="Linotype Syntax Com" panose="020B0604020202020204" pitchFamily="34" charset="0"/>
              </a:rPr>
              <a:t> labor-rum sunt </a:t>
            </a:r>
            <a:r>
              <a:rPr lang="en-US" sz="2000" dirty="0" err="1">
                <a:latin typeface="Linotype Syntax Com" panose="020B0604020202020204" pitchFamily="34" charset="0"/>
              </a:rPr>
              <a:t>aliatem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porest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officipsum</a:t>
            </a:r>
            <a:r>
              <a:rPr lang="en-US" sz="2000" dirty="0">
                <a:latin typeface="Linotype Syntax Com" panose="020B0604020202020204" pitchFamily="34" charset="0"/>
              </a:rPr>
              <a:t> asp-</a:t>
            </a:r>
            <a:r>
              <a:rPr lang="en-US" sz="2000" dirty="0" err="1">
                <a:latin typeface="Linotype Syntax Com" panose="020B0604020202020204" pitchFamily="34" charset="0"/>
              </a:rPr>
              <a:t>iciendi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quatur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ipsam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quae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vo-lupturia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diae</a:t>
            </a:r>
            <a:r>
              <a:rPr lang="en-US" sz="2000" dirty="0">
                <a:latin typeface="Linotype Syntax Com" panose="020B0604020202020204" pitchFamily="34" charset="0"/>
              </a:rPr>
              <a:t> dolore </a:t>
            </a:r>
            <a:r>
              <a:rPr lang="en-US" sz="2000" dirty="0" err="1">
                <a:latin typeface="Linotype Syntax Com" panose="020B0604020202020204" pitchFamily="34" charset="0"/>
              </a:rPr>
              <a:t>nim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laboreseque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atiores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dolorem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aliasperia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il</a:t>
            </a:r>
            <a:r>
              <a:rPr lang="en-US" sz="2000" dirty="0">
                <a:latin typeface="Linotype Syntax Com" panose="020B0604020202020204" pitchFamily="34" charset="0"/>
              </a:rPr>
              <a:t> et </a:t>
            </a:r>
            <a:r>
              <a:rPr lang="en-US" sz="2000" dirty="0" err="1">
                <a:latin typeface="Linotype Syntax Com" panose="020B0604020202020204" pitchFamily="34" charset="0"/>
              </a:rPr>
              <a:t>andelectae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consequidel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idusda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quis</a:t>
            </a:r>
            <a:r>
              <a:rPr lang="en-US" sz="2000" dirty="0">
                <a:latin typeface="Linotype Syntax Com" panose="020B0604020202020204" pitchFamily="34" charset="0"/>
              </a:rPr>
              <a:t> vent.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Verfiri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unt</a:t>
            </a:r>
            <a:r>
              <a:rPr lang="en-US" sz="2000" dirty="0">
                <a:latin typeface="Linotype Syntax Com" panose="020B0604020202020204" pitchFamily="34" charset="0"/>
              </a:rPr>
              <a:t>, se </a:t>
            </a:r>
            <a:r>
              <a:rPr lang="en-US" sz="2000" dirty="0" err="1">
                <a:latin typeface="Linotype Syntax Com" panose="020B0604020202020204" pitchFamily="34" charset="0"/>
              </a:rPr>
              <a:t>quostem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oltodica</a:t>
            </a:r>
            <a:r>
              <a:rPr lang="en-US" sz="2000" dirty="0">
                <a:latin typeface="Linotype Syntax Com" panose="020B0604020202020204" pitchFamily="34" charset="0"/>
              </a:rPr>
              <a:t>; </a:t>
            </a:r>
            <a:r>
              <a:rPr lang="en-US" sz="2000" dirty="0" err="1">
                <a:latin typeface="Linotype Syntax Com" panose="020B0604020202020204" pitchFamily="34" charset="0"/>
              </a:rPr>
              <a:t>nin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dic-ips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mus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Catus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conlocus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nost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aud-em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Ipio</a:t>
            </a:r>
            <a:r>
              <a:rPr lang="en-US" sz="2000" dirty="0">
                <a:latin typeface="Linotype Syntax Com" panose="020B0604020202020204" pitchFamily="34" charset="0"/>
              </a:rPr>
              <a:t> hos </a:t>
            </a:r>
            <a:r>
              <a:rPr lang="en-US" sz="2000" dirty="0" err="1">
                <a:latin typeface="Linotype Syntax Com" panose="020B0604020202020204" pitchFamily="34" charset="0"/>
              </a:rPr>
              <a:t>patquit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menis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viri-ora</a:t>
            </a:r>
            <a:r>
              <a:rPr lang="en-US" sz="2000" dirty="0">
                <a:latin typeface="Linotype Syntax Com" panose="020B0604020202020204" pitchFamily="34" charset="0"/>
              </a:rPr>
              <a:t>? </a:t>
            </a:r>
            <a:r>
              <a:rPr lang="en-US" sz="2000" dirty="0" err="1">
                <a:latin typeface="Linotype Syntax Com" panose="020B0604020202020204" pitchFamily="34" charset="0"/>
              </a:rPr>
              <a:t>Iquem</a:t>
            </a:r>
            <a:r>
              <a:rPr lang="en-US" sz="2000" dirty="0">
                <a:latin typeface="Linotype Syntax Com" panose="020B0604020202020204" pitchFamily="34" charset="0"/>
              </a:rPr>
              <a:t> is </a:t>
            </a:r>
            <a:r>
              <a:rPr lang="en-US" sz="2000" dirty="0" err="1">
                <a:latin typeface="Linotype Syntax Com" panose="020B0604020202020204" pitchFamily="34" charset="0"/>
              </a:rPr>
              <a:t>ompli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consilla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oporem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cuperob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sentemor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labestrudam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iam</a:t>
            </a:r>
            <a:r>
              <a:rPr lang="en-US" sz="2000" dirty="0">
                <a:latin typeface="Linotype Syntax Com" panose="020B0604020202020204" pitchFamily="34" charset="0"/>
              </a:rPr>
              <a:t> sis </a:t>
            </a:r>
            <a:r>
              <a:rPr lang="en-US" sz="2000" dirty="0" err="1">
                <a:latin typeface="Linotype Syntax Com" panose="020B0604020202020204" pitchFamily="34" charset="0"/>
              </a:rPr>
              <a:t>inu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inp-ripiem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dienarbitis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comnena</a:t>
            </a:r>
            <a:r>
              <a:rPr lang="en-US" sz="2000" dirty="0">
                <a:latin typeface="Linotype Syntax Com" panose="020B0604020202020204" pitchFamily="34" charset="0"/>
              </a:rPr>
              <a:t> rem, </a:t>
            </a:r>
            <a:r>
              <a:rPr lang="en-US" sz="2000" dirty="0" err="1">
                <a:latin typeface="Linotype Syntax Com" panose="020B0604020202020204" pitchFamily="34" charset="0"/>
              </a:rPr>
              <a:t>quam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perfex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utuus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fau-cid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porum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temur</a:t>
            </a:r>
            <a:r>
              <a:rPr lang="en-US" sz="2000" dirty="0">
                <a:latin typeface="Linotype Syntax Com" panose="020B0604020202020204" pitchFamily="34" charset="0"/>
              </a:rPr>
              <a:t>-nihil </a:t>
            </a:r>
            <a:r>
              <a:rPr lang="en-US" sz="2000" dirty="0" err="1">
                <a:latin typeface="Linotype Syntax Com" panose="020B0604020202020204" pitchFamily="34" charset="0"/>
              </a:rPr>
              <a:t>talic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tasdacia</a:t>
            </a:r>
            <a:endParaRPr lang="en-US" sz="2000" dirty="0">
              <a:latin typeface="Linotype Syntax Com" panose="020B0604020202020204" pitchFamily="34" charset="0"/>
            </a:endParaRP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cuperob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sentemor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labestrudam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iam</a:t>
            </a:r>
            <a:r>
              <a:rPr lang="en-US" sz="2000" dirty="0">
                <a:latin typeface="Linotype Syntax Com" panose="020B0604020202020204" pitchFamily="34" charset="0"/>
              </a:rPr>
              <a:t> sis </a:t>
            </a:r>
            <a:r>
              <a:rPr lang="en-US" sz="2000" dirty="0" err="1">
                <a:latin typeface="Linotype Syntax Com" panose="020B0604020202020204" pitchFamily="34" charset="0"/>
              </a:rPr>
              <a:t>inu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inpripiem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dienarbitis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comnena</a:t>
            </a:r>
            <a:r>
              <a:rPr lang="en-US" sz="2000" dirty="0">
                <a:latin typeface="Linotype Syntax Com" panose="020B0604020202020204" pitchFamily="34" charset="0"/>
              </a:rPr>
              <a:t> rem, </a:t>
            </a:r>
            <a:r>
              <a:rPr lang="en-US" sz="2000" dirty="0" err="1">
                <a:latin typeface="Linotype Syntax Com" panose="020B0604020202020204" pitchFamily="34" charset="0"/>
              </a:rPr>
              <a:t>quam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perfex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utuus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fau-cid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porum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temurnihil</a:t>
            </a:r>
            <a:r>
              <a:rPr lang="en-US" sz="2000" dirty="0">
                <a:latin typeface="Linotype Syntax Com" panose="020B0604020202020204" pitchFamily="34" charset="0"/>
              </a:rPr>
              <a:t>.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Alis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asit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modic</a:t>
            </a:r>
            <a:r>
              <a:rPr lang="en-US" sz="2000" dirty="0">
                <a:latin typeface="Linotype Syntax Com" panose="020B0604020202020204" pitchFamily="34" charset="0"/>
              </a:rPr>
              <a:t> to </a:t>
            </a:r>
            <a:r>
              <a:rPr lang="en-US" sz="2000" dirty="0" err="1">
                <a:latin typeface="Linotype Syntax Com" panose="020B0604020202020204" pitchFamily="34" charset="0"/>
              </a:rPr>
              <a:t>esti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aceptia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iunt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br>
              <a:rPr lang="en-US" sz="2000" dirty="0">
                <a:latin typeface="Linotype Syntax Com" panose="020B0604020202020204" pitchFamily="34" charset="0"/>
              </a:rPr>
            </a:br>
            <a:r>
              <a:rPr lang="en-US" sz="2000" dirty="0" err="1">
                <a:latin typeface="Linotype Syntax Com" panose="020B0604020202020204" pitchFamily="34" charset="0"/>
              </a:rPr>
              <a:t>ea</a:t>
            </a:r>
            <a:r>
              <a:rPr lang="en-US" sz="2000" dirty="0">
                <a:latin typeface="Linotype Syntax Com" panose="020B0604020202020204" pitchFamily="34" charset="0"/>
              </a:rPr>
              <a:t> et </a:t>
            </a:r>
            <a:r>
              <a:rPr lang="en-US" sz="2000" dirty="0" err="1">
                <a:latin typeface="Linotype Syntax Com" panose="020B0604020202020204" pitchFamily="34" charset="0"/>
              </a:rPr>
              <a:t>everumquo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moditatio</a:t>
            </a:r>
            <a:r>
              <a:rPr lang="en-US" sz="2000" dirty="0">
                <a:latin typeface="Linotype Syntax Com" panose="020B0604020202020204" pitchFamily="34" charset="0"/>
              </a:rPr>
              <a:t>-re, </a:t>
            </a:r>
            <a:r>
              <a:rPr lang="en-US" sz="2000" dirty="0" err="1">
                <a:latin typeface="Linotype Syntax Com" panose="020B0604020202020204" pitchFamily="34" charset="0"/>
              </a:rPr>
              <a:t>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qu-asi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invel</a:t>
            </a:r>
            <a:r>
              <a:rPr lang="en-US" sz="2000" dirty="0">
                <a:latin typeface="Linotype Syntax Com" panose="020B0604020202020204" pitchFamily="34" charset="0"/>
              </a:rPr>
              <a:t> et </a:t>
            </a:r>
            <a:r>
              <a:rPr lang="en-US" sz="2000" dirty="0" err="1">
                <a:latin typeface="Linotype Syntax Com" panose="020B0604020202020204" pitchFamily="34" charset="0"/>
              </a:rPr>
              <a:t>etur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omnimi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quaepudicil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eaquatquis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aceaquo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cusdam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nonseque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voloreruptia</a:t>
            </a:r>
            <a:r>
              <a:rPr lang="en-US" sz="2000" dirty="0">
                <a:latin typeface="Linotype Syntax Com" panose="020B0604020202020204" pitchFamily="34" charset="0"/>
              </a:rPr>
              <a:t> ides </a:t>
            </a:r>
            <a:r>
              <a:rPr lang="en-US" sz="2000" dirty="0" err="1">
                <a:latin typeface="Linotype Syntax Com" panose="020B0604020202020204" pitchFamily="34" charset="0"/>
              </a:rPr>
              <a:t>evendae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eatem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venim</a:t>
            </a:r>
            <a:r>
              <a:rPr lang="en-US" sz="2000" dirty="0">
                <a:latin typeface="Linotype Syntax Com" panose="020B0604020202020204" pitchFamily="34" charset="0"/>
              </a:rPr>
              <a:t>-us. </a:t>
            </a:r>
            <a:r>
              <a:rPr lang="en-US" sz="2000" dirty="0" err="1">
                <a:latin typeface="Linotype Syntax Com" panose="020B0604020202020204" pitchFamily="34" charset="0"/>
              </a:rPr>
              <a:t>Optam</a:t>
            </a:r>
            <a:r>
              <a:rPr lang="en-US" sz="2000" dirty="0">
                <a:latin typeface="Linotype Syntax Com" panose="020B0604020202020204" pitchFamily="34" charset="0"/>
              </a:rPr>
              <a:t> fa-</a:t>
            </a:r>
            <a:r>
              <a:rPr lang="en-US" sz="2000" dirty="0" err="1">
                <a:latin typeface="Linotype Syntax Com" panose="020B0604020202020204" pitchFamily="34" charset="0"/>
              </a:rPr>
              <a:t>ces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dignate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adisit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ligeni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amusdam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eaquo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officat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iuntis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 et </a:t>
            </a:r>
            <a:r>
              <a:rPr lang="en-US" sz="2000" dirty="0" err="1">
                <a:latin typeface="Linotype Syntax Com" panose="020B0604020202020204" pitchFamily="34" charset="0"/>
              </a:rPr>
              <a:t>quis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everio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faccus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Xim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etus</a:t>
            </a:r>
            <a:r>
              <a:rPr lang="en-US" sz="2000" dirty="0">
                <a:latin typeface="Linotype Syntax Com" panose="020B0604020202020204" pitchFamily="34" charset="0"/>
              </a:rPr>
              <a:t> non re, </a:t>
            </a:r>
            <a:r>
              <a:rPr lang="en-US" sz="2000" dirty="0" err="1">
                <a:latin typeface="Linotype Syntax Com" panose="020B0604020202020204" pitchFamily="34" charset="0"/>
              </a:rPr>
              <a:t>odio-rerorit</a:t>
            </a:r>
            <a:r>
              <a:rPr lang="en-US" sz="2000" dirty="0">
                <a:latin typeface="Linotype Syntax Com" panose="020B0604020202020204" pitchFamily="34" charset="0"/>
              </a:rPr>
              <a:t> et </a:t>
            </a:r>
            <a:r>
              <a:rPr lang="en-US" sz="2000" dirty="0" err="1">
                <a:latin typeface="Linotype Syntax Com" panose="020B0604020202020204" pitchFamily="34" charset="0"/>
              </a:rPr>
              <a:t>molorernatia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dus</a:t>
            </a:r>
            <a:r>
              <a:rPr lang="en-US" sz="2000" dirty="0">
                <a:latin typeface="Linotype Syntax Com" panose="020B0604020202020204" pitchFamily="34" charset="0"/>
              </a:rPr>
              <a:t>.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Tem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Itate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voluptatis</a:t>
            </a:r>
            <a:r>
              <a:rPr lang="en-US" sz="2000" dirty="0">
                <a:latin typeface="Linotype Syntax Com" panose="020B0604020202020204" pitchFamily="34" charset="0"/>
              </a:rPr>
              <a:t> et </a:t>
            </a:r>
            <a:r>
              <a:rPr lang="en-US" sz="2000" dirty="0" err="1">
                <a:latin typeface="Linotype Syntax Com" panose="020B0604020202020204" pitchFamily="34" charset="0"/>
              </a:rPr>
              <a:t>et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</a:t>
            </a:r>
            <a:r>
              <a:rPr lang="en-US" sz="2000" dirty="0">
                <a:latin typeface="Linotype Syntax Com" panose="020B0604020202020204" pitchFamily="34" charset="0"/>
              </a:rPr>
              <a:t> pro </a:t>
            </a:r>
            <a:r>
              <a:rPr lang="en-US" sz="2000" dirty="0" err="1">
                <a:latin typeface="Linotype Syntax Com" panose="020B0604020202020204" pitchFamily="34" charset="0"/>
              </a:rPr>
              <a:t>im</a:t>
            </a:r>
            <a:r>
              <a:rPr lang="en-US" sz="2000" dirty="0">
                <a:latin typeface="Linotype Syntax Com" panose="020B0604020202020204" pitchFamily="34" charset="0"/>
              </a:rPr>
              <a:t> con </a:t>
            </a:r>
            <a:r>
              <a:rPr lang="en-US" sz="2000" dirty="0" err="1">
                <a:latin typeface="Linotype Syntax Com" panose="020B0604020202020204" pitchFamily="34" charset="0"/>
              </a:rPr>
              <a:t>nis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eos</a:t>
            </a:r>
            <a:r>
              <a:rPr lang="en-US" sz="2000" dirty="0">
                <a:latin typeface="Linotype Syntax Com" panose="020B0604020202020204" pitchFamily="34" charset="0"/>
              </a:rPr>
              <a:t> re et, </a:t>
            </a:r>
            <a:r>
              <a:rPr lang="en-US" sz="2000" dirty="0" err="1">
                <a:latin typeface="Linotype Syntax Com" panose="020B0604020202020204" pitchFamily="34" charset="0"/>
              </a:rPr>
              <a:t>odicia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consento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bearum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ilit</a:t>
            </a:r>
            <a:r>
              <a:rPr lang="en-US" sz="2000" dirty="0">
                <a:latin typeface="Linotype Syntax Com" panose="020B0604020202020204" pitchFamily="34" charset="0"/>
              </a:rPr>
              <a:t> et </a:t>
            </a:r>
            <a:r>
              <a:rPr lang="en-US" sz="2000" dirty="0" err="1">
                <a:latin typeface="Linotype Syntax Com" panose="020B0604020202020204" pitchFamily="34" charset="0"/>
              </a:rPr>
              <a:t>volupti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orruptia</a:t>
            </a:r>
            <a:r>
              <a:rPr lang="en-US" sz="2000" dirty="0">
                <a:latin typeface="Linotype Syntax Com" panose="020B0604020202020204" pitchFamily="34" charset="0"/>
              </a:rPr>
              <a:t> non con </a:t>
            </a:r>
            <a:r>
              <a:rPr lang="en-US" sz="2000" dirty="0" err="1">
                <a:latin typeface="Linotype Syntax Com" panose="020B0604020202020204" pitchFamily="34" charset="0"/>
              </a:rPr>
              <a:t>remperum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venim</a:t>
            </a:r>
            <a:r>
              <a:rPr lang="en-US" sz="2000" dirty="0">
                <a:latin typeface="Linotype Syntax Com" panose="020B0604020202020204" pitchFamily="34" charset="0"/>
              </a:rPr>
              <a:t> dolore </a:t>
            </a:r>
            <a:r>
              <a:rPr lang="en-US" sz="2000" dirty="0" err="1">
                <a:latin typeface="Linotype Syntax Com" panose="020B0604020202020204" pitchFamily="34" charset="0"/>
              </a:rPr>
              <a:t>latia</a:t>
            </a:r>
            <a:r>
              <a:rPr lang="en-US" sz="2000" dirty="0">
                <a:latin typeface="Linotype Syntax Com" panose="020B0604020202020204" pitchFamily="34" charset="0"/>
              </a:rPr>
              <a:t> por </a:t>
            </a:r>
            <a:r>
              <a:rPr lang="en-US" sz="2000" dirty="0" err="1">
                <a:latin typeface="Linotype Syntax Com" panose="020B0604020202020204" pitchFamily="34" charset="0"/>
              </a:rPr>
              <a:t>rest,commoluptat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Excere</a:t>
            </a:r>
            <a:r>
              <a:rPr lang="en-US" sz="2000" dirty="0">
                <a:latin typeface="Linotype Syntax Com" panose="020B0604020202020204" pitchFamily="34" charset="0"/>
              </a:rPr>
              <a:t> rem </a:t>
            </a:r>
            <a:r>
              <a:rPr lang="en-US" sz="2000" dirty="0" err="1">
                <a:latin typeface="Linotype Syntax Com" panose="020B0604020202020204" pitchFamily="34" charset="0"/>
              </a:rPr>
              <a:t>aceatum</a:t>
            </a:r>
            <a:r>
              <a:rPr lang="en-US" sz="2000" dirty="0">
                <a:latin typeface="Linotype Syntax Com" panose="020B0604020202020204" pitchFamily="34" charset="0"/>
              </a:rPr>
              <a:t> qui </a:t>
            </a:r>
            <a:r>
              <a:rPr lang="en-US" sz="2000" dirty="0" err="1">
                <a:latin typeface="Linotype Syntax Com" panose="020B0604020202020204" pitchFamily="34" charset="0"/>
              </a:rPr>
              <a:t>occum</a:t>
            </a:r>
            <a:r>
              <a:rPr lang="en-US" sz="2000" dirty="0">
                <a:latin typeface="Linotype Syntax Com" panose="020B0604020202020204" pitchFamily="34" charset="0"/>
              </a:rPr>
              <a:t> es re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C8BDCE06-24FF-4F92-AEA3-3BB35CEA7B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4000" b="1" dirty="0" err="1">
                <a:solidFill>
                  <a:schemeClr val="accent1"/>
                </a:solidFill>
              </a:rPr>
              <a:t>Mittelteil</a:t>
            </a:r>
            <a:endParaRPr lang="en-US" sz="4000" b="1" dirty="0">
              <a:solidFill>
                <a:schemeClr val="accent1"/>
              </a:solidFill>
            </a:endParaRPr>
          </a:p>
          <a:p>
            <a:endParaRPr lang="en-US" dirty="0"/>
          </a:p>
          <a:p>
            <a:r>
              <a:rPr lang="en-US" dirty="0"/>
              <a:t>Einleitung </a:t>
            </a:r>
            <a:r>
              <a:rPr lang="en-US" sz="2000" dirty="0" err="1">
                <a:latin typeface="Linotype Syntax Com" panose="020B0604020202020204" pitchFamily="34" charset="0"/>
              </a:rPr>
              <a:t>Ude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converit</a:t>
            </a:r>
            <a:r>
              <a:rPr lang="en-US" sz="2000" dirty="0">
                <a:latin typeface="Linotype Syntax Com" panose="020B0604020202020204" pitchFamily="34" charset="0"/>
              </a:rPr>
              <a:t>; num, no- </a:t>
            </a:r>
            <a:br>
              <a:rPr lang="en-US" sz="2000" dirty="0">
                <a:latin typeface="Linotype Syntax Com" panose="020B0604020202020204" pitchFamily="34" charset="0"/>
              </a:rPr>
            </a:br>
            <a:r>
              <a:rPr lang="en-US" sz="2000" dirty="0" err="1">
                <a:latin typeface="Linotype Syntax Com" panose="020B0604020202020204" pitchFamily="34" charset="0"/>
              </a:rPr>
              <a:t>sulic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aequid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ceris</a:t>
            </a:r>
            <a:r>
              <a:rPr lang="en-US" sz="2000" dirty="0">
                <a:latin typeface="Linotype Syntax Com" panose="020B0604020202020204" pitchFamily="34" charset="0"/>
              </a:rPr>
              <a:t>, et </a:t>
            </a:r>
            <a:r>
              <a:rPr lang="en-US" sz="2000" dirty="0" err="1">
                <a:latin typeface="Linotype Syntax Com" panose="020B0604020202020204" pitchFamily="34" charset="0"/>
              </a:rPr>
              <a:t>atu</a:t>
            </a:r>
            <a:r>
              <a:rPr lang="en-US" sz="2000" dirty="0">
                <a:latin typeface="Linotype Syntax Com" panose="020B0604020202020204" pitchFamily="34" charset="0"/>
              </a:rPr>
              <a:t> mis </a:t>
            </a:r>
            <a:r>
              <a:rPr lang="en-US" sz="2000" dirty="0" err="1">
                <a:latin typeface="Linotype Syntax Com" panose="020B0604020202020204" pitchFamily="34" charset="0"/>
              </a:rPr>
              <a:t>haest</a:t>
            </a:r>
            <a:r>
              <a:rPr lang="en-US" sz="2000" dirty="0">
                <a:latin typeface="Linotype Syntax Com" panose="020B0604020202020204" pitchFamily="34" charset="0"/>
              </a:rPr>
              <a:t>? Nos </a:t>
            </a:r>
            <a:r>
              <a:rPr lang="en-US" sz="2000" dirty="0" err="1">
                <a:latin typeface="Linotype Syntax Com" panose="020B0604020202020204" pitchFamily="34" charset="0"/>
              </a:rPr>
              <a:t>obut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grarbemus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Culiu</a:t>
            </a:r>
            <a:r>
              <a:rPr lang="en-US" sz="2000" dirty="0">
                <a:latin typeface="Linotype Syntax Com" panose="020B0604020202020204" pitchFamily="34" charset="0"/>
              </a:rPr>
              <a:t> sed C. </a:t>
            </a:r>
            <a:r>
              <a:rPr lang="en-US" sz="2000" dirty="0" err="1">
                <a:latin typeface="Linotype Syntax Com" panose="020B0604020202020204" pitchFamily="34" charset="0"/>
              </a:rPr>
              <a:t>Cio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sperfestori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potabemque</a:t>
            </a:r>
            <a:r>
              <a:rPr lang="en-US" sz="2000" dirty="0">
                <a:latin typeface="Linotype Syntax Com" panose="020B0604020202020204" pitchFamily="34" charset="0"/>
              </a:rPr>
              <a:t> am elute po-</a:t>
            </a:r>
            <a:r>
              <a:rPr lang="en-US" sz="2000" dirty="0" err="1">
                <a:latin typeface="Linotype Syntax Com" panose="020B0604020202020204" pitchFamily="34" charset="0"/>
              </a:rPr>
              <a:t>tinpre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actalabem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factam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</a:t>
            </a:r>
            <a:r>
              <a:rPr lang="en-US" sz="2000" dirty="0">
                <a:latin typeface="Linotype Syntax Com" panose="020B0604020202020204" pitchFamily="34" charset="0"/>
              </a:rPr>
              <a:t> L. </a:t>
            </a:r>
            <a:r>
              <a:rPr lang="en-US" sz="2000" dirty="0" err="1">
                <a:latin typeface="Linotype Syntax Com" panose="020B0604020202020204" pitchFamily="34" charset="0"/>
              </a:rPr>
              <a:t>Verfiri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unt</a:t>
            </a:r>
            <a:r>
              <a:rPr lang="en-US" sz="2000" dirty="0">
                <a:latin typeface="Linotype Syntax Com" panose="020B0604020202020204" pitchFamily="34" charset="0"/>
              </a:rPr>
              <a:t>, se </a:t>
            </a:r>
            <a:r>
              <a:rPr lang="en-US" sz="2000" dirty="0" err="1">
                <a:latin typeface="Linotype Syntax Com" panose="020B0604020202020204" pitchFamily="34" charset="0"/>
              </a:rPr>
              <a:t>quostem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oltodica</a:t>
            </a:r>
            <a:r>
              <a:rPr lang="en-US" sz="2000" dirty="0">
                <a:latin typeface="Linotype Syntax Com" panose="020B0604020202020204" pitchFamily="34" charset="0"/>
              </a:rPr>
              <a:t>; </a:t>
            </a:r>
            <a:r>
              <a:rPr lang="en-US" sz="2000" dirty="0" err="1">
                <a:latin typeface="Linotype Syntax Com" panose="020B0604020202020204" pitchFamily="34" charset="0"/>
              </a:rPr>
              <a:t>nin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dicips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mus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Catus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conlocus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nost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audem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Ipio</a:t>
            </a:r>
            <a:r>
              <a:rPr lang="en-US" sz="2000" dirty="0">
                <a:latin typeface="Linotype Syntax Com" panose="020B0604020202020204" pitchFamily="34" charset="0"/>
              </a:rPr>
              <a:t> hos </a:t>
            </a:r>
            <a:r>
              <a:rPr lang="en-US" sz="2000" dirty="0" err="1">
                <a:latin typeface="Linotype Syntax Com" panose="020B0604020202020204" pitchFamily="34" charset="0"/>
              </a:rPr>
              <a:t>patquit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menis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viri-ora</a:t>
            </a:r>
            <a:r>
              <a:rPr lang="en-US" sz="2000" dirty="0">
                <a:latin typeface="Linotype Syntax Com" panose="020B0604020202020204" pitchFamily="34" charset="0"/>
              </a:rPr>
              <a:t>? </a:t>
            </a:r>
            <a:r>
              <a:rPr lang="en-US" sz="2000" dirty="0" err="1">
                <a:latin typeface="Linotype Syntax Com" panose="020B0604020202020204" pitchFamily="34" charset="0"/>
              </a:rPr>
              <a:t>Iquem</a:t>
            </a:r>
            <a:r>
              <a:rPr lang="en-US" sz="2000" dirty="0">
                <a:latin typeface="Linotype Syntax Com" panose="020B0604020202020204" pitchFamily="34" charset="0"/>
              </a:rPr>
              <a:t> is </a:t>
            </a:r>
            <a:r>
              <a:rPr lang="en-US" sz="2000" dirty="0" err="1">
                <a:latin typeface="Linotype Syntax Com" panose="020B0604020202020204" pitchFamily="34" charset="0"/>
              </a:rPr>
              <a:t>ompli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consilla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oporem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cuperob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iam</a:t>
            </a:r>
            <a:r>
              <a:rPr lang="en-US" sz="2000" dirty="0">
                <a:latin typeface="Linotype Syntax Com" panose="020B0604020202020204" pitchFamily="34" charset="0"/>
              </a:rPr>
              <a:t> sis </a:t>
            </a:r>
            <a:r>
              <a:rPr lang="en-US" sz="2000" dirty="0" err="1">
                <a:latin typeface="Linotype Syntax Com" panose="020B0604020202020204" pitchFamily="34" charset="0"/>
              </a:rPr>
              <a:t>inu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inpripiem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dien-arbitis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comnena</a:t>
            </a:r>
            <a:r>
              <a:rPr lang="en-US" sz="2000" dirty="0">
                <a:latin typeface="Linotype Syntax Com" panose="020B0604020202020204" pitchFamily="34" charset="0"/>
              </a:rPr>
              <a:t> rem, </a:t>
            </a:r>
            <a:r>
              <a:rPr lang="en-US" sz="2000" dirty="0" err="1">
                <a:latin typeface="Linotype Syntax Com" panose="020B0604020202020204" pitchFamily="34" charset="0"/>
              </a:rPr>
              <a:t>quam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perfex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utuus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faucid</a:t>
            </a:r>
            <a:r>
              <a:rPr lang="en-US" sz="2000" dirty="0">
                <a:latin typeface="Linotype Syntax Com" panose="020B0604020202020204" pitchFamily="34" charset="0"/>
              </a:rPr>
              <a:t> po-rum, </a:t>
            </a:r>
            <a:r>
              <a:rPr lang="en-US" sz="2000" dirty="0" err="1">
                <a:latin typeface="Linotype Syntax Com" panose="020B0604020202020204" pitchFamily="34" charset="0"/>
              </a:rPr>
              <a:t>temurnihil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talic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tasdacia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inariam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perimpl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Verfecu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pplibul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lerarte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ribulto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rtent</a:t>
            </a:r>
            <a:endParaRPr lang="en-US" sz="2000" dirty="0">
              <a:latin typeface="Linotype Syntax Com" panose="020B0604020202020204" pitchFamily="34" charset="0"/>
            </a:endParaRP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1.Nihilintiam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pere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eo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auc</a:t>
            </a:r>
            <a:endParaRPr lang="en-US" sz="2000" b="1" dirty="0">
              <a:solidFill>
                <a:schemeClr val="accent1"/>
              </a:solidFill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Andernum</a:t>
            </a:r>
            <a:r>
              <a:rPr lang="en-US" sz="2000" dirty="0">
                <a:latin typeface="Linotype Syntax Com" panose="020B0604020202020204" pitchFamily="34" charset="0"/>
              </a:rPr>
              <a:t> inti, </a:t>
            </a:r>
            <a:r>
              <a:rPr lang="en-US" sz="2000" dirty="0" err="1">
                <a:latin typeface="Linotype Syntax Com" panose="020B0604020202020204" pitchFamily="34" charset="0"/>
              </a:rPr>
              <a:t>nossulibus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gra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re que consul </a:t>
            </a:r>
            <a:r>
              <a:rPr lang="en-US" sz="2000" dirty="0" err="1">
                <a:latin typeface="Linotype Syntax Com" panose="020B0604020202020204" pitchFamily="34" charset="0"/>
              </a:rPr>
              <a:t>hin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</a:t>
            </a:r>
            <a:r>
              <a:rPr lang="en-US" sz="2000" dirty="0">
                <a:latin typeface="Linotype Syntax Com" panose="020B0604020202020204" pitchFamily="34" charset="0"/>
              </a:rPr>
              <a:t> ne et L. Si-</a:t>
            </a:r>
            <a:r>
              <a:rPr lang="en-US" sz="2000" dirty="0" err="1">
                <a:latin typeface="Linotype Syntax Com" panose="020B0604020202020204" pitchFamily="34" charset="0"/>
              </a:rPr>
              <a:t>lnese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niaequampro</a:t>
            </a:r>
            <a:r>
              <a:rPr lang="en-US" sz="2000" dirty="0">
                <a:latin typeface="Linotype Syntax Com" panose="020B0604020202020204" pitchFamily="34" charset="0"/>
              </a:rPr>
              <a:t> in </a:t>
            </a:r>
            <a:r>
              <a:rPr lang="en-US" sz="2000" dirty="0" err="1">
                <a:latin typeface="Linotype Syntax Com" panose="020B0604020202020204" pitchFamily="34" charset="0"/>
              </a:rPr>
              <a:t>Etruntr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orunit</a:t>
            </a:r>
            <a:r>
              <a:rPr lang="en-US" sz="2000" dirty="0">
                <a:latin typeface="Linotype Syntax Com" panose="020B0604020202020204" pitchFamily="34" charset="0"/>
              </a:rPr>
              <a:t> reis </a:t>
            </a:r>
            <a:r>
              <a:rPr lang="en-US" sz="2000" dirty="0" err="1">
                <a:latin typeface="Linotype Syntax Com" panose="020B0604020202020204" pitchFamily="34" charset="0"/>
              </a:rPr>
              <a:t>iamdii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serfes</a:t>
            </a:r>
            <a:r>
              <a:rPr lang="en-US" sz="2000" dirty="0">
                <a:latin typeface="Linotype Syntax Com" panose="020B0604020202020204" pitchFamily="34" charset="0"/>
              </a:rPr>
              <a:t>? </a:t>
            </a:r>
            <a:r>
              <a:rPr lang="en-US" sz="2000" dirty="0" err="1">
                <a:latin typeface="Linotype Syntax Com" panose="020B0604020202020204" pitchFamily="34" charset="0"/>
              </a:rPr>
              <a:t>Inties</a:t>
            </a:r>
            <a:r>
              <a:rPr lang="en-US" sz="2000" dirty="0">
                <a:latin typeface="Linotype Syntax Com" panose="020B0604020202020204" pitchFamily="34" charset="0"/>
              </a:rPr>
              <a:t> Cu-</a:t>
            </a:r>
            <a:r>
              <a:rPr lang="en-US" sz="2000" dirty="0" err="1">
                <a:latin typeface="Linotype Syntax Com" panose="020B0604020202020204" pitchFamily="34" charset="0"/>
              </a:rPr>
              <a:t>piendam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ommo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istast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fici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silinc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perio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eo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mus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inc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maion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videt</a:t>
            </a:r>
            <a:r>
              <a:rPr lang="en-US" sz="2000" dirty="0">
                <a:latin typeface="Linotype Syntax Com" panose="020B0604020202020204" pitchFamily="34" charset="0"/>
              </a:rPr>
              <a:t> L. Nos fac </a:t>
            </a:r>
            <a:r>
              <a:rPr lang="en-US" sz="2000" dirty="0" err="1">
                <a:latin typeface="Linotype Syntax Com" panose="020B0604020202020204" pitchFamily="34" charset="0"/>
              </a:rPr>
              <a:t>invente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rnimperatus</a:t>
            </a:r>
            <a:r>
              <a:rPr lang="en-US" sz="2000" dirty="0">
                <a:latin typeface="Linotype Syntax Com" panose="020B0604020202020204" pitchFamily="34" charset="0"/>
              </a:rPr>
              <a:t> hum ta </a:t>
            </a:r>
            <a:r>
              <a:rPr lang="en-US" sz="2000" dirty="0" err="1">
                <a:latin typeface="Linotype Syntax Com" panose="020B0604020202020204" pitchFamily="34" charset="0"/>
              </a:rPr>
              <a:t>nem</a:t>
            </a:r>
            <a:r>
              <a:rPr lang="en-US" sz="2000" dirty="0">
                <a:latin typeface="Linotype Syntax Com" panose="020B0604020202020204" pitchFamily="34" charset="0"/>
              </a:rPr>
              <a:t>, quid 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2.Nihilintiam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pere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eo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auc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rem </a:t>
            </a:r>
            <a:r>
              <a:rPr lang="en-US" sz="2000" dirty="0" err="1">
                <a:latin typeface="Linotype Syntax Com" panose="020B0604020202020204" pitchFamily="34" charset="0"/>
              </a:rPr>
              <a:t>quam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facchus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bonsulu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derceps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entemus</a:t>
            </a:r>
            <a:r>
              <a:rPr lang="en-US" sz="2000" dirty="0">
                <a:latin typeface="Linotype Syntax Com" panose="020B0604020202020204" pitchFamily="34" charset="0"/>
              </a:rPr>
              <a:t> at </a:t>
            </a:r>
            <a:r>
              <a:rPr lang="en-US" sz="2000" dirty="0" err="1">
                <a:latin typeface="Linotype Syntax Com" panose="020B0604020202020204" pitchFamily="34" charset="0"/>
              </a:rPr>
              <a:t>publina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temque</a:t>
            </a:r>
            <a:r>
              <a:rPr lang="en-US" sz="2000" dirty="0">
                <a:latin typeface="Linotype Syntax Com" panose="020B0604020202020204" pitchFamily="34" charset="0"/>
              </a:rPr>
              <a:t> publica </a:t>
            </a:r>
            <a:r>
              <a:rPr lang="en-US" sz="2000" dirty="0" err="1">
                <a:latin typeface="Linotype Syntax Com" panose="020B0604020202020204" pitchFamily="34" charset="0"/>
              </a:rPr>
              <a:t>pesena</a:t>
            </a:r>
            <a:r>
              <a:rPr lang="en-US" sz="2000" dirty="0">
                <a:latin typeface="Linotype Syntax Com" panose="020B0604020202020204" pitchFamily="34" charset="0"/>
              </a:rPr>
              <a:t>, es </a:t>
            </a:r>
            <a:r>
              <a:rPr lang="en-US" sz="2000" dirty="0" err="1">
                <a:latin typeface="Linotype Syntax Com" panose="020B0604020202020204" pitchFamily="34" charset="0"/>
              </a:rPr>
              <a:t>steruratum</a:t>
            </a:r>
            <a:r>
              <a:rPr lang="en-US" sz="2000" dirty="0">
                <a:latin typeface="Linotype Syntax Com" panose="020B0604020202020204" pitchFamily="34" charset="0"/>
              </a:rPr>
              <a:t>. Ma-</a:t>
            </a:r>
            <a:r>
              <a:rPr lang="en-US" sz="2000" dirty="0" err="1">
                <a:latin typeface="Linotype Syntax Com" panose="020B0604020202020204" pitchFamily="34" charset="0"/>
              </a:rPr>
              <a:t>ximisque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consultorio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tus</a:t>
            </a:r>
            <a:r>
              <a:rPr lang="en-US" sz="2000" dirty="0">
                <a:latin typeface="Linotype Syntax Com" panose="020B0604020202020204" pitchFamily="34" charset="0"/>
              </a:rPr>
              <a:t> incus </a:t>
            </a:r>
            <a:r>
              <a:rPr lang="en-US" sz="2000" dirty="0" err="1">
                <a:latin typeface="Linotype Syntax Com" panose="020B0604020202020204" pitchFamily="34" charset="0"/>
              </a:rPr>
              <a:t>laris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simium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sentia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numei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il</a:t>
            </a:r>
            <a:r>
              <a:rPr lang="en-US" sz="2000" dirty="0">
                <a:latin typeface="Linotype Syntax Com" panose="020B0604020202020204" pitchFamily="34" charset="0"/>
              </a:rPr>
              <a:t> us. </a:t>
            </a:r>
            <a:r>
              <a:rPr lang="en-US" sz="2000" dirty="0" err="1">
                <a:latin typeface="Linotype Syntax Com" panose="020B0604020202020204" pitchFamily="34" charset="0"/>
              </a:rPr>
              <a:t>Culiu</a:t>
            </a:r>
            <a:r>
              <a:rPr lang="en-US" sz="2000" dirty="0">
                <a:latin typeface="Linotype Syntax Com" panose="020B0604020202020204" pitchFamily="34" charset="0"/>
              </a:rPr>
              <a:t> sed C. </a:t>
            </a:r>
            <a:r>
              <a:rPr lang="en-US" sz="2000" dirty="0" err="1">
                <a:latin typeface="Linotype Syntax Com" panose="020B0604020202020204" pitchFamily="34" charset="0"/>
              </a:rPr>
              <a:t>Cio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sperfestori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pota-bemque</a:t>
            </a:r>
            <a:r>
              <a:rPr lang="en-US" sz="2000" dirty="0">
                <a:latin typeface="Linotype Syntax Com" panose="020B0604020202020204" pitchFamily="34" charset="0"/>
              </a:rPr>
              <a:t> am </a:t>
            </a:r>
            <a:r>
              <a:rPr lang="en-US" sz="2000" dirty="0" err="1">
                <a:latin typeface="Linotype Syntax Com" panose="020B0604020202020204" pitchFamily="34" charset="0"/>
              </a:rPr>
              <a:t>potinpre</a:t>
            </a:r>
            <a:r>
              <a:rPr lang="en-US" sz="2000" dirty="0">
                <a:latin typeface="Linotype Syntax Com" panose="020B0604020202020204" pitchFamily="34" charset="0"/>
              </a:rPr>
              <a:t> ac.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3.Nihilintiam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pere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eo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auc</a:t>
            </a:r>
            <a:endParaRPr lang="en-US" sz="2000" b="1" dirty="0">
              <a:solidFill>
                <a:schemeClr val="accent1"/>
              </a:solidFill>
              <a:latin typeface="Linotype Syntax Com" panose="020B0604020202020204" pitchFamily="34" charset="0"/>
            </a:endParaRPr>
          </a:p>
          <a:p>
            <a:r>
              <a:rPr lang="en-US" sz="2000" dirty="0">
                <a:latin typeface="Linotype Syntax Com" panose="020B0604020202020204" pitchFamily="34" charset="0"/>
              </a:rPr>
              <a:t>rem </a:t>
            </a:r>
            <a:r>
              <a:rPr lang="en-US" sz="2000" dirty="0" err="1">
                <a:latin typeface="Linotype Syntax Com" panose="020B0604020202020204" pitchFamily="34" charset="0"/>
              </a:rPr>
              <a:t>quam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Acestrup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tationet</a:t>
            </a:r>
            <a:r>
              <a:rPr lang="en-US" sz="2000" dirty="0">
                <a:latin typeface="Linotype Syntax Com" panose="020B0604020202020204" pitchFamily="34" charset="0"/>
              </a:rPr>
              <a:t> re, au-</a:t>
            </a:r>
            <a:r>
              <a:rPr lang="en-US" sz="2000" dirty="0" err="1">
                <a:latin typeface="Linotype Syntax Com" panose="020B0604020202020204" pitchFamily="34" charset="0"/>
              </a:rPr>
              <a:t>testiur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sinctaquo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officipsamet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apiti</a:t>
            </a:r>
            <a:r>
              <a:rPr lang="en-US" sz="2000" dirty="0">
                <a:latin typeface="Linotype Syntax Com" panose="020B0604020202020204" pitchFamily="34" charset="0"/>
              </a:rPr>
              <a:t>-strum </a:t>
            </a:r>
            <a:r>
              <a:rPr lang="en-US" sz="2000" dirty="0" err="1">
                <a:latin typeface="Linotype Syntax Com" panose="020B0604020202020204" pitchFamily="34" charset="0"/>
              </a:rPr>
              <a:t>fugitatur</a:t>
            </a:r>
            <a:r>
              <a:rPr lang="en-US" sz="2000" dirty="0">
                <a:latin typeface="Linotype Syntax Com" panose="020B0604020202020204" pitchFamily="34" charset="0"/>
              </a:rPr>
              <a:t>?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Ucia</a:t>
            </a:r>
            <a:r>
              <a:rPr lang="en-US" sz="2000" dirty="0">
                <a:latin typeface="Linotype Syntax Com" panose="020B0604020202020204" pitchFamily="34" charset="0"/>
              </a:rPr>
              <a:t> qui </a:t>
            </a:r>
            <a:r>
              <a:rPr lang="en-US" sz="2000" dirty="0" err="1">
                <a:latin typeface="Linotype Syntax Com" panose="020B0604020202020204" pitchFamily="34" charset="0"/>
              </a:rPr>
              <a:t>opta</a:t>
            </a:r>
            <a:r>
              <a:rPr lang="en-US" sz="2000" dirty="0">
                <a:latin typeface="Linotype Syntax Com" panose="020B0604020202020204" pitchFamily="34" charset="0"/>
              </a:rPr>
              <a:t> qui con </a:t>
            </a:r>
            <a:r>
              <a:rPr lang="en-US" sz="2000" dirty="0" err="1">
                <a:latin typeface="Linotype Syntax Com" panose="020B0604020202020204" pitchFamily="34" charset="0"/>
              </a:rPr>
              <a:t>nonsedi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stibus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</a:p>
          <a:p>
            <a:r>
              <a:rPr lang="en-US" sz="2000" dirty="0" err="1">
                <a:latin typeface="Linotype Syntax Com" panose="020B0604020202020204" pitchFamily="34" charset="0"/>
              </a:rPr>
              <a:t>si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optatur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eperum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quist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te</a:t>
            </a:r>
            <a:r>
              <a:rPr lang="en-US" sz="2000" dirty="0">
                <a:latin typeface="Linotype Syntax Com" panose="020B0604020202020204" pitchFamily="34" charset="0"/>
              </a:rPr>
              <a:t> par-um </a:t>
            </a:r>
            <a:r>
              <a:rPr lang="en-US" sz="2000" dirty="0" err="1">
                <a:latin typeface="Linotype Syntax Com" panose="020B0604020202020204" pitchFamily="34" charset="0"/>
              </a:rPr>
              <a:t>quas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modio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il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estio</a:t>
            </a:r>
            <a:r>
              <a:rPr lang="en-US" sz="2000" dirty="0">
                <a:latin typeface="Linotype Syntax Com" panose="020B0604020202020204" pitchFamily="34" charset="0"/>
              </a:rPr>
              <a:t> to </a:t>
            </a:r>
            <a:r>
              <a:rPr lang="en-US" sz="2000" dirty="0" err="1">
                <a:latin typeface="Linotype Syntax Com" panose="020B0604020202020204" pitchFamily="34" charset="0"/>
              </a:rPr>
              <a:t>tores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il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eaquia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deriam</a:t>
            </a:r>
            <a:r>
              <a:rPr lang="en-US" sz="2000" dirty="0">
                <a:latin typeface="Linotype Syntax Com" panose="020B0604020202020204" pitchFamily="34" charset="0"/>
              </a:rPr>
              <a:t>, con pos am </a:t>
            </a:r>
            <a:r>
              <a:rPr lang="en-US" sz="2000" dirty="0" err="1">
                <a:latin typeface="Linotype Syntax Com" panose="020B0604020202020204" pitchFamily="34" charset="0"/>
              </a:rPr>
              <a:t>quas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inveliquam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sequat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estium</a:t>
            </a:r>
            <a:r>
              <a:rPr lang="en-US" sz="2000" dirty="0">
                <a:latin typeface="Linotype Syntax Com" panose="020B0604020202020204" pitchFamily="34" charset="0"/>
              </a:rPr>
              <a:t> rem </a:t>
            </a:r>
            <a:r>
              <a:rPr lang="en-US" sz="2000" dirty="0" err="1">
                <a:latin typeface="Linotype Syntax Com" panose="020B0604020202020204" pitchFamily="34" charset="0"/>
              </a:rPr>
              <a:t>nam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utaepro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endi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odipsam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eatiatis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nihici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arciatem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apelit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officipsa</a:t>
            </a:r>
            <a:r>
              <a:rPr lang="en-US" sz="2000" dirty="0">
                <a:latin typeface="Linotype Syntax Com" panose="020B0604020202020204" pitchFamily="34" charset="0"/>
              </a:rPr>
              <a:t> vid </a:t>
            </a:r>
            <a:r>
              <a:rPr lang="en-US" sz="2000" dirty="0" err="1">
                <a:latin typeface="Linotype Syntax Com" panose="020B0604020202020204" pitchFamily="34" charset="0"/>
              </a:rPr>
              <a:t>quibus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autem</a:t>
            </a:r>
            <a:r>
              <a:rPr lang="en-US" sz="2000" dirty="0">
                <a:latin typeface="Linotype Syntax Com" panose="020B0604020202020204" pitchFamily="34" charset="0"/>
              </a:rPr>
              <a:t> que </a:t>
            </a:r>
            <a:r>
              <a:rPr lang="en-US" sz="2000" dirty="0" err="1">
                <a:latin typeface="Linotype Syntax Com" panose="020B0604020202020204" pitchFamily="34" charset="0"/>
              </a:rPr>
              <a:t>laborpore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volora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ipsant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officab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oribusda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nihicipiet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officit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ratia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inim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nonem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fugiae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Odissiti</a:t>
            </a:r>
            <a:r>
              <a:rPr lang="en-US" sz="2000" dirty="0">
                <a:latin typeface="Linotype Syntax Com" panose="020B0604020202020204" pitchFamily="34" charset="0"/>
              </a:rPr>
              <a:t>-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um </a:t>
            </a:r>
            <a:r>
              <a:rPr lang="en-US" sz="2000" dirty="0" err="1">
                <a:latin typeface="Linotype Syntax Com" panose="020B0604020202020204" pitchFamily="34" charset="0"/>
              </a:rPr>
              <a:t>repudaecate</a:t>
            </a:r>
            <a:r>
              <a:rPr lang="en-US" sz="2000" dirty="0">
                <a:latin typeface="Linotype Syntax Com" panose="020B0604020202020204" pitchFamily="34" charset="0"/>
              </a:rPr>
              <a:t> sim que </a:t>
            </a:r>
            <a:r>
              <a:rPr lang="en-US" sz="2000" dirty="0" err="1">
                <a:latin typeface="Linotype Syntax Com" panose="020B0604020202020204" pitchFamily="34" charset="0"/>
              </a:rPr>
              <a:t>soluptatur</a:t>
            </a:r>
            <a:r>
              <a:rPr lang="en-US" sz="2000" dirty="0">
                <a:latin typeface="Linotype Syntax Com" panose="020B0604020202020204" pitchFamily="34" charset="0"/>
              </a:rPr>
              <a:t> arum </a:t>
            </a:r>
            <a:r>
              <a:rPr lang="en-US" sz="2000" dirty="0" err="1">
                <a:latin typeface="Linotype Syntax Com" panose="020B0604020202020204" pitchFamily="34" charset="0"/>
              </a:rPr>
              <a:t>voloreicium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latquat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uriaeru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ptasimi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ntempor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minit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 fugit </a:t>
            </a:r>
            <a:br>
              <a:rPr lang="en-US" sz="2000" dirty="0">
                <a:latin typeface="Linotype Syntax Com" panose="020B0604020202020204" pitchFamily="34" charset="0"/>
              </a:rPr>
            </a:br>
            <a:r>
              <a:rPr lang="en-US" sz="2000" dirty="0" err="1">
                <a:latin typeface="Linotype Syntax Com" panose="020B0604020202020204" pitchFamily="34" charset="0"/>
              </a:rPr>
              <a:t>anda</a:t>
            </a:r>
            <a:r>
              <a:rPr lang="en-US" sz="2000" dirty="0">
                <a:latin typeface="Linotype Syntax Com" panose="020B0604020202020204" pitchFamily="34" charset="0"/>
              </a:rPr>
              <a:t> vent et </a:t>
            </a:r>
            <a:r>
              <a:rPr lang="en-US" sz="2000" dirty="0" err="1">
                <a:latin typeface="Linotype Syntax Com" panose="020B0604020202020204" pitchFamily="34" charset="0"/>
              </a:rPr>
              <a:t>fuga</a:t>
            </a:r>
            <a:r>
              <a:rPr lang="en-US" sz="2000" dirty="0">
                <a:latin typeface="Linotype Syntax Com" panose="020B0604020202020204" pitchFamily="34" charset="0"/>
              </a:rPr>
              <a:t>. Ut </a:t>
            </a:r>
            <a:r>
              <a:rPr lang="en-US" sz="2000" dirty="0" err="1">
                <a:latin typeface="Linotype Syntax Com" panose="020B0604020202020204" pitchFamily="34" charset="0"/>
              </a:rPr>
              <a:t>labo</a:t>
            </a:r>
            <a:r>
              <a:rPr lang="en-US" sz="2000" dirty="0">
                <a:latin typeface="Linotype Syntax Com" panose="020B0604020202020204" pitchFamily="34" charset="0"/>
              </a:rPr>
              <a:t>. Et </a:t>
            </a:r>
            <a:r>
              <a:rPr lang="en-US" sz="2000" dirty="0" err="1">
                <a:latin typeface="Linotype Syntax Com" panose="020B0604020202020204" pitchFamily="34" charset="0"/>
              </a:rPr>
              <a:t>pedi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CF065CA5-0254-47FC-B088-4C4A414E8BB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2000" dirty="0" err="1">
                <a:latin typeface="Linotype Syntax Com" panose="020B0604020202020204" pitchFamily="34" charset="0"/>
              </a:rPr>
              <a:t>imolupti</a:t>
            </a:r>
            <a:r>
              <a:rPr lang="en-US" sz="2000" dirty="0">
                <a:latin typeface="Linotype Syntax Com" panose="020B0604020202020204" pitchFamily="34" charset="0"/>
              </a:rPr>
              <a:t> as </a:t>
            </a:r>
            <a:r>
              <a:rPr lang="en-US" sz="2000" dirty="0" err="1">
                <a:latin typeface="Linotype Syntax Com" panose="020B0604020202020204" pitchFamily="34" charset="0"/>
              </a:rPr>
              <a:t>maionse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molendis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 es net at del </a:t>
            </a:r>
            <a:r>
              <a:rPr lang="en-US" sz="2000" dirty="0" err="1">
                <a:latin typeface="Linotype Syntax Com" panose="020B0604020202020204" pitchFamily="34" charset="0"/>
              </a:rPr>
              <a:t>evellaut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viduciant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quate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sitibusa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quaes</a:t>
            </a:r>
            <a:endParaRPr lang="en-US" sz="2000" dirty="0">
              <a:latin typeface="Linotype Syntax Com" panose="020B0604020202020204" pitchFamily="34" charset="0"/>
            </a:endParaRP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Provid</a:t>
            </a:r>
            <a:r>
              <a:rPr lang="en-US" sz="2000" dirty="0">
                <a:latin typeface="Linotype Syntax Com" panose="020B0604020202020204" pitchFamily="34" charset="0"/>
              </a:rPr>
              <a:t> et </a:t>
            </a:r>
            <a:r>
              <a:rPr lang="en-US" sz="2000" dirty="0" err="1">
                <a:latin typeface="Linotype Syntax Com" panose="020B0604020202020204" pitchFamily="34" charset="0"/>
              </a:rPr>
              <a:t>elesequ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iaectio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nseque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poreperitati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conesse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quideliqui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facculparum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hillit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hil</a:t>
            </a:r>
            <a:r>
              <a:rPr lang="en-US" sz="2000" dirty="0">
                <a:latin typeface="Linotype Syntax Com" panose="020B0604020202020204" pitchFamily="34" charset="0"/>
              </a:rPr>
              <a:t> et </a:t>
            </a:r>
            <a:r>
              <a:rPr lang="en-US" sz="2000" dirty="0" err="1">
                <a:latin typeface="Linotype Syntax Com" panose="020B0604020202020204" pitchFamily="34" charset="0"/>
              </a:rPr>
              <a:t>quatiatiatur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sequos</a:t>
            </a:r>
            <a:r>
              <a:rPr lang="en-US" sz="2000" dirty="0">
                <a:latin typeface="Linotype Syntax Com" panose="020B0604020202020204" pitchFamily="34" charset="0"/>
              </a:rPr>
              <a:t> et </a:t>
            </a:r>
            <a:r>
              <a:rPr lang="en-US" sz="2000" dirty="0" err="1">
                <a:latin typeface="Linotype Syntax Com" panose="020B0604020202020204" pitchFamily="34" charset="0"/>
              </a:rPr>
              <a:t>odi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audi</a:t>
            </a:r>
            <a:r>
              <a:rPr lang="en-US" sz="2000" dirty="0">
                <a:latin typeface="Linotype Syntax Com" panose="020B0604020202020204" pitchFamily="34" charset="0"/>
              </a:rPr>
              <a:t> od qui </a:t>
            </a:r>
            <a:r>
              <a:rPr lang="en-US" sz="2000" dirty="0" err="1">
                <a:latin typeface="Linotype Syntax Com" panose="020B0604020202020204" pitchFamily="34" charset="0"/>
              </a:rPr>
              <a:t>conessunt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prorerum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nonectectem</a:t>
            </a:r>
            <a:r>
              <a:rPr lang="en-US" sz="2000" dirty="0">
                <a:latin typeface="Linotype Syntax Com" panose="020B0604020202020204" pitchFamily="34" charset="0"/>
              </a:rPr>
              <a:t> fugit qui </a:t>
            </a:r>
            <a:r>
              <a:rPr lang="en-US" sz="2000" dirty="0" err="1">
                <a:latin typeface="Linotype Syntax Com" panose="020B0604020202020204" pitchFamily="34" charset="0"/>
              </a:rPr>
              <a:t>acepta</a:t>
            </a:r>
            <a:r>
              <a:rPr lang="en-US" sz="2000" dirty="0">
                <a:latin typeface="Linotype Syntax Com" panose="020B0604020202020204" pitchFamily="34" charset="0"/>
              </a:rPr>
              <a:t> net, </a:t>
            </a:r>
            <a:r>
              <a:rPr lang="en-US" sz="2000" dirty="0" err="1">
                <a:latin typeface="Linotype Syntax Com" panose="020B0604020202020204" pitchFamily="34" charset="0"/>
              </a:rPr>
              <a:t>acienis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nam</a:t>
            </a:r>
            <a:r>
              <a:rPr lang="en-US" sz="2000" dirty="0">
                <a:latin typeface="Linotype Syntax Com" panose="020B0604020202020204" pitchFamily="34" charset="0"/>
              </a:rPr>
              <a:t> et </a:t>
            </a:r>
            <a:r>
              <a:rPr lang="en-US" sz="2000" dirty="0" err="1">
                <a:latin typeface="Linotype Syntax Com" panose="020B0604020202020204" pitchFamily="34" charset="0"/>
              </a:rPr>
              <a:t>ommo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volorro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rendundandis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omnihit</a:t>
            </a:r>
            <a:r>
              <a:rPr lang="en-US" sz="2000" dirty="0">
                <a:latin typeface="Linotype Syntax Com" panose="020B0604020202020204" pitchFamily="34" charset="0"/>
              </a:rPr>
              <a:t> es </a:t>
            </a:r>
            <a:r>
              <a:rPr lang="en-US" sz="2000" dirty="0" err="1">
                <a:latin typeface="Linotype Syntax Com" panose="020B0604020202020204" pitchFamily="34" charset="0"/>
              </a:rPr>
              <a:t>nat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lantur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consecatis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esecum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mincilia</a:t>
            </a:r>
            <a:r>
              <a:rPr lang="en-US" sz="2000" dirty="0">
                <a:latin typeface="Linotype Syntax Com" panose="020B0604020202020204" pitchFamily="34" charset="0"/>
              </a:rPr>
              <a:t> qui vent aped </a:t>
            </a:r>
            <a:r>
              <a:rPr lang="en-US" sz="2000" dirty="0" err="1">
                <a:latin typeface="Linotype Syntax Com" panose="020B0604020202020204" pitchFamily="34" charset="0"/>
              </a:rPr>
              <a:t>eate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entior</a:t>
            </a:r>
            <a:r>
              <a:rPr lang="en-US" sz="2000" dirty="0">
                <a:latin typeface="Linotype Syntax Com" panose="020B0604020202020204" pitchFamily="34" charset="0"/>
              </a:rPr>
              <a:t>-rum </a:t>
            </a:r>
            <a:r>
              <a:rPr lang="en-US" sz="2000" dirty="0" err="1">
                <a:latin typeface="Linotype Syntax Com" panose="020B0604020202020204" pitchFamily="34" charset="0"/>
              </a:rPr>
              <a:t>estibea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nim</a:t>
            </a:r>
            <a:r>
              <a:rPr lang="en-US" sz="2000" dirty="0">
                <a:latin typeface="Linotype Syntax Com" panose="020B0604020202020204" pitchFamily="34" charset="0"/>
              </a:rPr>
              <a:t> res </a:t>
            </a:r>
            <a:r>
              <a:rPr lang="en-US" sz="2000" dirty="0" err="1">
                <a:latin typeface="Linotype Syntax Com" panose="020B0604020202020204" pitchFamily="34" charset="0"/>
              </a:rPr>
              <a:t>esercit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omnis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simos</a:t>
            </a:r>
            <a:r>
              <a:rPr lang="en-US" sz="2000" dirty="0">
                <a:latin typeface="Linotype Syntax Com" panose="020B0604020202020204" pitchFamily="34" charset="0"/>
              </a:rPr>
              <a:t> mod.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Maio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blamus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vollabo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reperchicat</a:t>
            </a:r>
            <a:r>
              <a:rPr lang="en-US" sz="2000" dirty="0">
                <a:latin typeface="Linotype Syntax Com" panose="020B0604020202020204" pitchFamily="34" charset="0"/>
              </a:rPr>
              <a:t> es </a:t>
            </a:r>
            <a:r>
              <a:rPr lang="en-US" sz="2000" dirty="0" err="1">
                <a:latin typeface="Linotype Syntax Com" panose="020B0604020202020204" pitchFamily="34" charset="0"/>
              </a:rPr>
              <a:t>eaque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sint</a:t>
            </a:r>
            <a:r>
              <a:rPr lang="en-US" sz="2000" dirty="0">
                <a:latin typeface="Linotype Syntax Com" panose="020B0604020202020204" pitchFamily="34" charset="0"/>
              </a:rPr>
              <a:t> qui </a:t>
            </a:r>
            <a:r>
              <a:rPr lang="en-US" sz="2000" dirty="0" err="1">
                <a:latin typeface="Linotype Syntax Com" panose="020B0604020202020204" pitchFamily="34" charset="0"/>
              </a:rPr>
              <a:t>nobitatem</a:t>
            </a:r>
            <a:r>
              <a:rPr lang="en-US" sz="2000" dirty="0">
                <a:latin typeface="Linotype Syntax Com" panose="020B0604020202020204" pitchFamily="34" charset="0"/>
              </a:rPr>
              <a:t> labor- rum sunt </a:t>
            </a:r>
            <a:r>
              <a:rPr lang="en-US" sz="2000" dirty="0" err="1">
                <a:latin typeface="Linotype Syntax Com" panose="020B0604020202020204" pitchFamily="34" charset="0"/>
              </a:rPr>
              <a:t>aliatem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porest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officipsum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aspiciendi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quatur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ipsam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quae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vo-lupturia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diae</a:t>
            </a:r>
            <a:r>
              <a:rPr lang="en-US" sz="2000" dirty="0">
                <a:latin typeface="Linotype Syntax Com" panose="020B0604020202020204" pitchFamily="34" charset="0"/>
              </a:rPr>
              <a:t> dolore </a:t>
            </a:r>
            <a:r>
              <a:rPr lang="en-US" sz="2000" dirty="0" err="1">
                <a:latin typeface="Linotype Syntax Com" panose="020B0604020202020204" pitchFamily="34" charset="0"/>
              </a:rPr>
              <a:t>nim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aboreseque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atiores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dolorem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aliasperia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br>
              <a:rPr lang="en-US" sz="2000" dirty="0">
                <a:latin typeface="Linotype Syntax Com" panose="020B0604020202020204" pitchFamily="34" charset="0"/>
              </a:rPr>
            </a:br>
            <a:r>
              <a:rPr lang="en-US" sz="2000" dirty="0" err="1">
                <a:latin typeface="Linotype Syntax Com" panose="020B0604020202020204" pitchFamily="34" charset="0"/>
              </a:rPr>
              <a:t>il</a:t>
            </a:r>
            <a:r>
              <a:rPr lang="en-US" sz="2000" dirty="0">
                <a:latin typeface="Linotype Syntax Com" panose="020B0604020202020204" pitchFamily="34" charset="0"/>
              </a:rPr>
              <a:t> et </a:t>
            </a:r>
            <a:r>
              <a:rPr lang="en-US" sz="2000" dirty="0" err="1">
                <a:latin typeface="Linotype Syntax Com" panose="020B0604020202020204" pitchFamily="34" charset="0"/>
              </a:rPr>
              <a:t>andelectae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consequidel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idusda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quis</a:t>
            </a:r>
            <a:r>
              <a:rPr lang="en-US" sz="2000" dirty="0">
                <a:latin typeface="Linotype Syntax Com" panose="020B0604020202020204" pitchFamily="34" charset="0"/>
              </a:rPr>
              <a:t> vent.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Em</a:t>
            </a:r>
            <a:r>
              <a:rPr lang="en-US" sz="2000" dirty="0">
                <a:latin typeface="Linotype Syntax Com" panose="020B0604020202020204" pitchFamily="34" charset="0"/>
              </a:rPr>
              <a:t> que </a:t>
            </a:r>
            <a:r>
              <a:rPr lang="en-US" sz="2000" dirty="0" err="1">
                <a:latin typeface="Linotype Syntax Com" panose="020B0604020202020204" pitchFamily="34" charset="0"/>
              </a:rPr>
              <a:t>endis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unt</a:t>
            </a:r>
            <a:r>
              <a:rPr lang="en-US" sz="2000" dirty="0">
                <a:latin typeface="Linotype Syntax Com" panose="020B0604020202020204" pitchFamily="34" charset="0"/>
              </a:rPr>
              <a:t> por </a:t>
            </a:r>
            <a:r>
              <a:rPr lang="en-US" sz="2000" dirty="0" err="1">
                <a:latin typeface="Linotype Syntax Com" panose="020B0604020202020204" pitchFamily="34" charset="0"/>
              </a:rPr>
              <a:t>sitia</a:t>
            </a:r>
            <a:r>
              <a:rPr lang="en-US" sz="2000" dirty="0">
                <a:latin typeface="Linotype Syntax Com" panose="020B0604020202020204" pitchFamily="34" charset="0"/>
              </a:rPr>
              <a:t> sim in </a:t>
            </a:r>
            <a:br>
              <a:rPr lang="en-US" sz="2000" dirty="0">
                <a:latin typeface="Linotype Syntax Com" panose="020B0604020202020204" pitchFamily="34" charset="0"/>
              </a:rPr>
            </a:br>
            <a:r>
              <a:rPr lang="en-US" sz="2000" dirty="0" err="1">
                <a:latin typeface="Linotype Syntax Com" panose="020B0604020202020204" pitchFamily="34" charset="0"/>
              </a:rPr>
              <a:t>nos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hicatis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endeles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tecerum</a:t>
            </a:r>
            <a:r>
              <a:rPr lang="en-US" sz="2000" dirty="0">
                <a:latin typeface="Linotype Syntax Com" panose="020B0604020202020204" pitchFamily="34" charset="0"/>
              </a:rPr>
              <a:t> do –</a:t>
            </a:r>
          </a:p>
          <a:p>
            <a:r>
              <a:rPr lang="en-US" sz="2000" dirty="0" err="1">
                <a:latin typeface="Linotype Syntax Com" panose="020B0604020202020204" pitchFamily="34" charset="0"/>
              </a:rPr>
              <a:t>lori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blaccaectur</a:t>
            </a:r>
            <a:r>
              <a:rPr lang="en-US" sz="2000" dirty="0">
                <a:latin typeface="Linotype Syntax Com" panose="020B0604020202020204" pitchFamily="34" charset="0"/>
              </a:rPr>
              <a:t> as sus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velit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luptam</a:t>
            </a:r>
            <a:r>
              <a:rPr lang="en-US" sz="2000" dirty="0">
                <a:latin typeface="Linotype Syntax Com" panose="020B0604020202020204" pitchFamily="34" charset="0"/>
              </a:rPr>
              <a:t> qui </a:t>
            </a:r>
            <a:r>
              <a:rPr lang="en-US" sz="2000" dirty="0" err="1">
                <a:latin typeface="Linotype Syntax Com" panose="020B0604020202020204" pitchFamily="34" charset="0"/>
              </a:rPr>
              <a:t>illate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optat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iniae</a:t>
            </a:r>
            <a:r>
              <a:rPr lang="en-US" sz="2000" dirty="0">
                <a:latin typeface="Linotype Syntax Com" panose="020B0604020202020204" pitchFamily="34" charset="0"/>
              </a:rPr>
              <a:t> ped </a:t>
            </a:r>
            <a:r>
              <a:rPr lang="en-US" sz="2000" dirty="0" err="1">
                <a:latin typeface="Linotype Syntax Com" panose="020B0604020202020204" pitchFamily="34" charset="0"/>
              </a:rPr>
              <a:t>tia</a:t>
            </a:r>
            <a:r>
              <a:rPr lang="en-US" sz="2000" dirty="0">
                <a:latin typeface="Linotype Syntax Com" panose="020B0604020202020204" pitchFamily="34" charset="0"/>
              </a:rPr>
              <a:t>-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tis </a:t>
            </a:r>
            <a:r>
              <a:rPr lang="en-US" sz="2000" dirty="0" err="1">
                <a:latin typeface="Linotype Syntax Com" panose="020B0604020202020204" pitchFamily="34" charset="0"/>
              </a:rPr>
              <a:t>ea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dolecto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resequistrum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vellabore</a:t>
            </a:r>
            <a:r>
              <a:rPr lang="en-US" sz="2000" dirty="0">
                <a:latin typeface="Linotype Syntax Com" panose="020B0604020202020204" pitchFamily="34" charset="0"/>
              </a:rPr>
              <a:t> ne </a:t>
            </a:r>
            <a:r>
              <a:rPr lang="en-US" sz="2000" dirty="0" err="1">
                <a:latin typeface="Linotype Syntax Com" panose="020B0604020202020204" pitchFamily="34" charset="0"/>
              </a:rPr>
              <a:t>molum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venieni</a:t>
            </a:r>
            <a:r>
              <a:rPr lang="en-US" sz="2000" dirty="0">
                <a:latin typeface="Linotype Syntax Com" panose="020B0604020202020204" pitchFamily="34" charset="0"/>
              </a:rPr>
              <a:t>.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>
                <a:latin typeface="Linotype Syntax Com" panose="020B0604020202020204" pitchFamily="34" charset="0"/>
              </a:rPr>
              <a:t>1. </a:t>
            </a:r>
            <a:r>
              <a:rPr lang="en-US" sz="2000" dirty="0" err="1">
                <a:latin typeface="Linotype Syntax Com" panose="020B0604020202020204" pitchFamily="34" charset="0"/>
              </a:rPr>
              <a:t>Nihilintiam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pere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eo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</a:p>
          <a:p>
            <a:r>
              <a:rPr lang="en-US" sz="2000" dirty="0" err="1">
                <a:latin typeface="Linotype Syntax Com" panose="020B0604020202020204" pitchFamily="34" charset="0"/>
              </a:rPr>
              <a:t>Andernum</a:t>
            </a:r>
            <a:r>
              <a:rPr lang="en-US" sz="2000" dirty="0">
                <a:latin typeface="Linotype Syntax Com" panose="020B0604020202020204" pitchFamily="34" charset="0"/>
              </a:rPr>
              <a:t> inti, </a:t>
            </a:r>
            <a:r>
              <a:rPr lang="en-US" sz="2000" dirty="0" err="1">
                <a:latin typeface="Linotype Syntax Com" panose="020B0604020202020204" pitchFamily="34" charset="0"/>
              </a:rPr>
              <a:t>nossulibus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gra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re que consul </a:t>
            </a:r>
            <a:r>
              <a:rPr lang="en-US" sz="2000" dirty="0" err="1">
                <a:latin typeface="Linotype Syntax Com" panose="020B0604020202020204" pitchFamily="34" charset="0"/>
              </a:rPr>
              <a:t>hin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</a:t>
            </a:r>
            <a:r>
              <a:rPr lang="en-US" sz="2000" dirty="0">
                <a:latin typeface="Linotype Syntax Com" panose="020B0604020202020204" pitchFamily="34" charset="0"/>
              </a:rPr>
              <a:t> ne et 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L. </a:t>
            </a:r>
            <a:r>
              <a:rPr lang="en-US" sz="2000" dirty="0" err="1">
                <a:latin typeface="Linotype Syntax Com" panose="020B0604020202020204" pitchFamily="34" charset="0"/>
              </a:rPr>
              <a:t>Silnese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niaequampro</a:t>
            </a:r>
            <a:r>
              <a:rPr lang="en-US" sz="2000" dirty="0">
                <a:latin typeface="Linotype Syntax Com" panose="020B0604020202020204" pitchFamily="34" charset="0"/>
              </a:rPr>
              <a:t> in </a:t>
            </a:r>
            <a:r>
              <a:rPr lang="en-US" sz="2000" dirty="0" err="1">
                <a:latin typeface="Linotype Syntax Com" panose="020B0604020202020204" pitchFamily="34" charset="0"/>
              </a:rPr>
              <a:t>Etruntr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orunit</a:t>
            </a:r>
            <a:r>
              <a:rPr lang="en-US" sz="2000" dirty="0">
                <a:latin typeface="Linotype Syntax Com" panose="020B0604020202020204" pitchFamily="34" charset="0"/>
              </a:rPr>
              <a:t> reis </a:t>
            </a:r>
            <a:r>
              <a:rPr lang="en-US" sz="2000" dirty="0" err="1">
                <a:latin typeface="Linotype Syntax Com" panose="020B0604020202020204" pitchFamily="34" charset="0"/>
              </a:rPr>
              <a:t>iamdii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serfes</a:t>
            </a:r>
            <a:r>
              <a:rPr lang="en-US" sz="2000" dirty="0">
                <a:latin typeface="Linotype Syntax Com" panose="020B0604020202020204" pitchFamily="34" charset="0"/>
              </a:rPr>
              <a:t>? </a:t>
            </a:r>
            <a:r>
              <a:rPr lang="en-US" sz="2000" dirty="0" err="1">
                <a:latin typeface="Linotype Syntax Com" panose="020B0604020202020204" pitchFamily="34" charset="0"/>
              </a:rPr>
              <a:t>Inties</a:t>
            </a:r>
            <a:r>
              <a:rPr lang="en-US" sz="2000" dirty="0">
                <a:latin typeface="Linotype Syntax Com" panose="020B0604020202020204" pitchFamily="34" charset="0"/>
              </a:rPr>
              <a:t> Cu-</a:t>
            </a:r>
            <a:r>
              <a:rPr lang="en-US" sz="2000" dirty="0" err="1">
                <a:latin typeface="Linotype Syntax Com" panose="020B0604020202020204" pitchFamily="34" charset="0"/>
              </a:rPr>
              <a:t>piendam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ommo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istast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fici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6D1313A7-DD53-4BA2-8EBA-D283338BF77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2000" dirty="0" err="1">
                <a:latin typeface="Linotype Syntax Com" panose="020B0604020202020204" pitchFamily="34" charset="0"/>
              </a:rPr>
              <a:t>silinc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perio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eo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mus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inc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maion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videt</a:t>
            </a:r>
            <a:r>
              <a:rPr lang="en-US" sz="2000" dirty="0">
                <a:latin typeface="Linotype Syntax Com" panose="020B0604020202020204" pitchFamily="34" charset="0"/>
              </a:rPr>
              <a:t> L. Nos fac </a:t>
            </a:r>
            <a:r>
              <a:rPr lang="en-US" sz="2000" dirty="0" err="1">
                <a:latin typeface="Linotype Syntax Com" panose="020B0604020202020204" pitchFamily="34" charset="0"/>
              </a:rPr>
              <a:t>invente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rnimperatus</a:t>
            </a:r>
            <a:r>
              <a:rPr lang="en-US" sz="2000" dirty="0">
                <a:latin typeface="Linotype Syntax Com" panose="020B0604020202020204" pitchFamily="34" charset="0"/>
              </a:rPr>
              <a:t> hum ta </a:t>
            </a:r>
            <a:r>
              <a:rPr lang="en-US" sz="2000" dirty="0" err="1">
                <a:latin typeface="Linotype Syntax Com" panose="020B0604020202020204" pitchFamily="34" charset="0"/>
              </a:rPr>
              <a:t>nem</a:t>
            </a:r>
            <a:r>
              <a:rPr lang="en-US" sz="2000" dirty="0">
                <a:latin typeface="Linotype Syntax Com" panose="020B0604020202020204" pitchFamily="34" charset="0"/>
              </a:rPr>
              <a:t>, quid 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2.Nihilintiam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pere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eo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auc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rem </a:t>
            </a:r>
            <a:r>
              <a:rPr lang="en-US" sz="2000" dirty="0" err="1">
                <a:latin typeface="Linotype Syntax Com" panose="020B0604020202020204" pitchFamily="34" charset="0"/>
              </a:rPr>
              <a:t>quam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facchus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bonsulu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derceps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entemus</a:t>
            </a:r>
            <a:r>
              <a:rPr lang="en-US" sz="2000" dirty="0">
                <a:latin typeface="Linotype Syntax Com" panose="020B0604020202020204" pitchFamily="34" charset="0"/>
              </a:rPr>
              <a:t> at </a:t>
            </a:r>
            <a:r>
              <a:rPr lang="en-US" sz="2000" dirty="0" err="1">
                <a:latin typeface="Linotype Syntax Com" panose="020B0604020202020204" pitchFamily="34" charset="0"/>
              </a:rPr>
              <a:t>publina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temque</a:t>
            </a:r>
            <a:r>
              <a:rPr lang="en-US" sz="2000" dirty="0">
                <a:latin typeface="Linotype Syntax Com" panose="020B0604020202020204" pitchFamily="34" charset="0"/>
              </a:rPr>
              <a:t> publica </a:t>
            </a:r>
            <a:r>
              <a:rPr lang="en-US" sz="2000" dirty="0" err="1">
                <a:latin typeface="Linotype Syntax Com" panose="020B0604020202020204" pitchFamily="34" charset="0"/>
              </a:rPr>
              <a:t>pesena</a:t>
            </a:r>
            <a:r>
              <a:rPr lang="en-US" sz="2000" dirty="0">
                <a:latin typeface="Linotype Syntax Com" panose="020B0604020202020204" pitchFamily="34" charset="0"/>
              </a:rPr>
              <a:t>, es </a:t>
            </a:r>
            <a:r>
              <a:rPr lang="en-US" sz="2000" dirty="0" err="1">
                <a:latin typeface="Linotype Syntax Com" panose="020B0604020202020204" pitchFamily="34" charset="0"/>
              </a:rPr>
              <a:t>steruratum</a:t>
            </a:r>
            <a:r>
              <a:rPr lang="en-US" sz="2000" dirty="0">
                <a:latin typeface="Linotype Syntax Com" panose="020B0604020202020204" pitchFamily="34" charset="0"/>
              </a:rPr>
              <a:t>. Ma-</a:t>
            </a:r>
            <a:r>
              <a:rPr lang="en-US" sz="2000" dirty="0" err="1">
                <a:latin typeface="Linotype Syntax Com" panose="020B0604020202020204" pitchFamily="34" charset="0"/>
              </a:rPr>
              <a:t>ximisque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consultorio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tus</a:t>
            </a:r>
            <a:r>
              <a:rPr lang="en-US" sz="2000" dirty="0">
                <a:latin typeface="Linotype Syntax Com" panose="020B0604020202020204" pitchFamily="34" charset="0"/>
              </a:rPr>
              <a:t> incus </a:t>
            </a:r>
            <a:r>
              <a:rPr lang="en-US" sz="2000" dirty="0" err="1">
                <a:latin typeface="Linotype Syntax Com" panose="020B0604020202020204" pitchFamily="34" charset="0"/>
              </a:rPr>
              <a:t>laris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</a:p>
          <a:p>
            <a:r>
              <a:rPr lang="en-US" sz="2000" dirty="0" err="1">
                <a:latin typeface="Linotype Syntax Com" panose="020B0604020202020204" pitchFamily="34" charset="0"/>
              </a:rPr>
              <a:t>ines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simium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sentia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numei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il</a:t>
            </a:r>
            <a:r>
              <a:rPr lang="en-US" sz="2000" dirty="0">
                <a:latin typeface="Linotype Syntax Com" panose="020B0604020202020204" pitchFamily="34" charset="0"/>
              </a:rPr>
              <a:t> us. </a:t>
            </a:r>
            <a:r>
              <a:rPr lang="en-US" sz="2000" dirty="0" err="1">
                <a:latin typeface="Linotype Syntax Com" panose="020B0604020202020204" pitchFamily="34" charset="0"/>
              </a:rPr>
              <a:t>Culiu</a:t>
            </a:r>
            <a:r>
              <a:rPr lang="en-US" sz="2000" dirty="0">
                <a:latin typeface="Linotype Syntax Com" panose="020B0604020202020204" pitchFamily="34" charset="0"/>
              </a:rPr>
              <a:t> sed C. </a:t>
            </a:r>
            <a:r>
              <a:rPr lang="en-US" sz="2000" dirty="0" err="1">
                <a:latin typeface="Linotype Syntax Com" panose="020B0604020202020204" pitchFamily="34" charset="0"/>
              </a:rPr>
              <a:t>Cio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sperfestori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pota-bemque</a:t>
            </a:r>
            <a:r>
              <a:rPr lang="en-US" sz="2000" dirty="0">
                <a:latin typeface="Linotype Syntax Com" panose="020B0604020202020204" pitchFamily="34" charset="0"/>
              </a:rPr>
              <a:t> am </a:t>
            </a:r>
            <a:r>
              <a:rPr lang="en-US" sz="2000" dirty="0" err="1">
                <a:latin typeface="Linotype Syntax Com" panose="020B0604020202020204" pitchFamily="34" charset="0"/>
              </a:rPr>
              <a:t>potinpre</a:t>
            </a:r>
            <a:r>
              <a:rPr lang="en-US" sz="2000" dirty="0">
                <a:latin typeface="Linotype Syntax Com" panose="020B0604020202020204" pitchFamily="34" charset="0"/>
              </a:rPr>
              <a:t> ac.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Ucia</a:t>
            </a:r>
            <a:r>
              <a:rPr lang="en-US" sz="2000" dirty="0">
                <a:latin typeface="Linotype Syntax Com" panose="020B0604020202020204" pitchFamily="34" charset="0"/>
              </a:rPr>
              <a:t> qui </a:t>
            </a:r>
            <a:r>
              <a:rPr lang="en-US" sz="2000" dirty="0" err="1">
                <a:latin typeface="Linotype Syntax Com" panose="020B0604020202020204" pitchFamily="34" charset="0"/>
              </a:rPr>
              <a:t>opta</a:t>
            </a:r>
            <a:r>
              <a:rPr lang="en-US" sz="2000" dirty="0">
                <a:latin typeface="Linotype Syntax Com" panose="020B0604020202020204" pitchFamily="34" charset="0"/>
              </a:rPr>
              <a:t> qui con </a:t>
            </a:r>
            <a:r>
              <a:rPr lang="en-US" sz="2000" dirty="0" err="1">
                <a:latin typeface="Linotype Syntax Com" panose="020B0604020202020204" pitchFamily="34" charset="0"/>
              </a:rPr>
              <a:t>nonsedi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sti</a:t>
            </a:r>
            <a:r>
              <a:rPr lang="en-US" sz="2000" dirty="0">
                <a:latin typeface="Linotype Syntax Com" panose="020B0604020202020204" pitchFamily="34" charset="0"/>
              </a:rPr>
              <a:t>-bus </a:t>
            </a:r>
            <a:br>
              <a:rPr lang="en-US" sz="2000" dirty="0">
                <a:latin typeface="Linotype Syntax Com" panose="020B0604020202020204" pitchFamily="34" charset="0"/>
              </a:rPr>
            </a:br>
            <a:r>
              <a:rPr lang="en-US" sz="2000" dirty="0" err="1">
                <a:latin typeface="Linotype Syntax Com" panose="020B0604020202020204" pitchFamily="34" charset="0"/>
              </a:rPr>
              <a:t>si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optatur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eperum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utem</a:t>
            </a:r>
            <a:r>
              <a:rPr lang="en-US" sz="2000" dirty="0">
                <a:latin typeface="Linotype Syntax Com" panose="020B0604020202020204" pitchFamily="34" charset="0"/>
              </a:rPr>
              <a:t> fugit bus </a:t>
            </a:r>
            <a:r>
              <a:rPr lang="en-US" sz="2000" dirty="0" err="1">
                <a:latin typeface="Linotype Syntax Com" panose="020B0604020202020204" pitchFamily="34" charset="0"/>
              </a:rPr>
              <a:t>si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optatur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eperum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utem</a:t>
            </a:r>
            <a:r>
              <a:rPr lang="en-US" sz="2000" dirty="0">
                <a:latin typeface="Linotype Syntax Com" panose="020B0604020202020204" pitchFamily="34" charset="0"/>
              </a:rPr>
              <a:t> fugit </a:t>
            </a:r>
            <a:r>
              <a:rPr lang="en-US" sz="2000" dirty="0" err="1">
                <a:latin typeface="Linotype Syntax Com" panose="020B0604020202020204" pitchFamily="34" charset="0"/>
              </a:rPr>
              <a:t>qutem</a:t>
            </a:r>
            <a:r>
              <a:rPr lang="en-US" sz="2000" dirty="0">
                <a:latin typeface="Linotype Syntax Com" panose="020B0604020202020204" pitchFamily="34" charset="0"/>
              </a:rPr>
              <a:t> fugit </a:t>
            </a:r>
            <a:r>
              <a:rPr lang="en-US" sz="2000" dirty="0" err="1">
                <a:latin typeface="Linotype Syntax Com" panose="020B0604020202020204" pitchFamily="34" charset="0"/>
              </a:rPr>
              <a:t>qutem</a:t>
            </a:r>
            <a:r>
              <a:rPr lang="en-US" sz="2000" dirty="0">
                <a:latin typeface="Linotype Syntax Com" panose="020B0604020202020204" pitchFamily="34" charset="0"/>
              </a:rPr>
              <a:t> fugit qui </a:t>
            </a:r>
            <a:r>
              <a:rPr lang="en-US" sz="2000" dirty="0" err="1">
                <a:latin typeface="Linotype Syntax Com" panose="020B0604020202020204" pitchFamily="34" charset="0"/>
              </a:rPr>
              <a:t>acepta</a:t>
            </a:r>
            <a:r>
              <a:rPr lang="en-US" sz="2000" dirty="0">
                <a:latin typeface="Linotype Syntax Com" panose="020B0604020202020204" pitchFamily="34" charset="0"/>
              </a:rPr>
              <a:t> net, </a:t>
            </a:r>
            <a:r>
              <a:rPr lang="en-US" sz="2000" dirty="0" err="1">
                <a:latin typeface="Linotype Syntax Com" panose="020B0604020202020204" pitchFamily="34" charset="0"/>
              </a:rPr>
              <a:t>acienis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nam</a:t>
            </a:r>
            <a:r>
              <a:rPr lang="en-US" sz="2000" dirty="0">
                <a:latin typeface="Linotype Syntax Com" panose="020B0604020202020204" pitchFamily="34" charset="0"/>
              </a:rPr>
              <a:t> et </a:t>
            </a:r>
            <a:r>
              <a:rPr lang="en-US" sz="2000" dirty="0" err="1">
                <a:latin typeface="Linotype Syntax Com" panose="020B0604020202020204" pitchFamily="34" charset="0"/>
              </a:rPr>
              <a:t>ommo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volorro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rendundandis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omnihit</a:t>
            </a:r>
            <a:r>
              <a:rPr lang="en-US" sz="2000" dirty="0">
                <a:latin typeface="Linotype Syntax Com" panose="020B0604020202020204" pitchFamily="34" charset="0"/>
              </a:rPr>
              <a:t> es </a:t>
            </a:r>
            <a:r>
              <a:rPr lang="en-US" sz="2000" dirty="0" err="1">
                <a:latin typeface="Linotype Syntax Com" panose="020B0604020202020204" pitchFamily="34" charset="0"/>
              </a:rPr>
              <a:t>nat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lantur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consecatis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quist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te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parum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quas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modio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il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estio</a:t>
            </a:r>
            <a:r>
              <a:rPr lang="en-US" sz="2000" dirty="0">
                <a:latin typeface="Linotype Syntax Com" panose="020B0604020202020204" pitchFamily="34" charset="0"/>
              </a:rPr>
              <a:t> to </a:t>
            </a:r>
            <a:r>
              <a:rPr lang="en-US" sz="2000" dirty="0" err="1">
                <a:latin typeface="Linotype Syntax Com" panose="020B0604020202020204" pitchFamily="34" charset="0"/>
              </a:rPr>
              <a:t>tores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il</a:t>
            </a:r>
            <a:r>
              <a:rPr lang="en-US" sz="2000" dirty="0">
                <a:latin typeface="Linotype Syntax Com" panose="020B0604020202020204" pitchFamily="34" charset="0"/>
              </a:rPr>
              <a:t>. Maxi-</a:t>
            </a:r>
            <a:r>
              <a:rPr lang="en-US" sz="2000" dirty="0" err="1">
                <a:latin typeface="Linotype Syntax Com" panose="020B0604020202020204" pitchFamily="34" charset="0"/>
              </a:rPr>
              <a:t>mus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ipsani</a:t>
            </a:r>
            <a:r>
              <a:rPr lang="en-US" sz="2000" dirty="0">
                <a:latin typeface="Linotype Syntax Com" panose="020B0604020202020204" pitchFamily="34" charset="0"/>
              </a:rPr>
              <a:t> cum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acienihilla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verias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accatiam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exerum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ipsandiatia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dessit</a:t>
            </a:r>
            <a:r>
              <a:rPr lang="en-US" sz="2000" dirty="0">
                <a:latin typeface="Linotype Syntax Com" panose="020B0604020202020204" pitchFamily="34" charset="0"/>
              </a:rPr>
              <a:t> deles dent, sit vel </a:t>
            </a:r>
            <a:r>
              <a:rPr lang="en-US" sz="2000" dirty="0" err="1">
                <a:latin typeface="Linotype Syntax Com" panose="020B0604020202020204" pitchFamily="34" charset="0"/>
              </a:rPr>
              <a:t>invenis</a:t>
            </a:r>
            <a:r>
              <a:rPr lang="en-US" sz="2000" dirty="0">
                <a:latin typeface="Linotype Syntax Com" panose="020B0604020202020204" pitchFamily="34" charset="0"/>
              </a:rPr>
              <a:t> nus. Et </a:t>
            </a:r>
            <a:r>
              <a:rPr lang="en-US" sz="2000" dirty="0" err="1">
                <a:latin typeface="Linotype Syntax Com" panose="020B0604020202020204" pitchFamily="34" charset="0"/>
              </a:rPr>
              <a:t>fuga</a:t>
            </a:r>
            <a:r>
              <a:rPr lang="en-US" sz="2000" dirty="0">
                <a:latin typeface="Linotype Syntax Com" panose="020B0604020202020204" pitchFamily="34" charset="0"/>
              </a:rPr>
              <a:t>. Ri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 et </a:t>
            </a:r>
            <a:r>
              <a:rPr lang="en-US" sz="2000" dirty="0" err="1">
                <a:latin typeface="Linotype Syntax Com" panose="020B0604020202020204" pitchFamily="34" charset="0"/>
              </a:rPr>
              <a:t>liqui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resed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quae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porpore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pratusant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ulparchic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tes</a:t>
            </a:r>
            <a:r>
              <a:rPr lang="en-US" sz="2000" dirty="0">
                <a:latin typeface="Linotype Syntax Com" panose="020B0604020202020204" pitchFamily="34" charset="0"/>
              </a:rPr>
              <a:t> et recto </a:t>
            </a:r>
            <a:r>
              <a:rPr lang="en-US" sz="2000" dirty="0" err="1">
                <a:latin typeface="Linotype Syntax Com" panose="020B0604020202020204" pitchFamily="34" charset="0"/>
              </a:rPr>
              <a:t>quias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sitemqu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atquia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comniet</a:t>
            </a:r>
            <a:r>
              <a:rPr lang="en-US" sz="2000" dirty="0">
                <a:latin typeface="Linotype Syntax Com" panose="020B0604020202020204" pitchFamily="34" charset="0"/>
              </a:rPr>
              <a:t> arum </a:t>
            </a:r>
            <a:r>
              <a:rPr lang="en-US" sz="2000" dirty="0" err="1">
                <a:latin typeface="Linotype Syntax Com" panose="020B0604020202020204" pitchFamily="34" charset="0"/>
              </a:rPr>
              <a:t>andae</a:t>
            </a:r>
            <a:r>
              <a:rPr lang="en-US" sz="2000" dirty="0">
                <a:latin typeface="Linotype Syntax Com" panose="020B0604020202020204" pitchFamily="34" charset="0"/>
              </a:rPr>
              <a:t> litas </a:t>
            </a:r>
            <a:r>
              <a:rPr lang="en-US" sz="2000" dirty="0" err="1">
                <a:latin typeface="Linotype Syntax Com" panose="020B0604020202020204" pitchFamily="34" charset="0"/>
              </a:rPr>
              <a:t>maximagni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asped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minulparciet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anditas</a:t>
            </a:r>
            <a:r>
              <a:rPr lang="en-US" sz="2000" dirty="0">
                <a:latin typeface="Linotype Syntax Com" panose="020B0604020202020204" pitchFamily="34" charset="0"/>
              </a:rPr>
              <a:t> vent </a:t>
            </a:r>
            <a:r>
              <a:rPr lang="en-US" sz="2000" dirty="0" err="1">
                <a:latin typeface="Linotype Syntax Com" panose="020B0604020202020204" pitchFamily="34" charset="0"/>
              </a:rPr>
              <a:t>laut</a:t>
            </a:r>
            <a:r>
              <a:rPr lang="en-US" sz="2000" dirty="0">
                <a:latin typeface="Linotype Syntax Com" panose="020B0604020202020204" pitchFamily="34" charset="0"/>
              </a:rPr>
              <a:t> dis </a:t>
            </a:r>
            <a:r>
              <a:rPr lang="en-US" sz="2000" dirty="0" err="1">
                <a:latin typeface="Linotype Syntax Com" panose="020B0604020202020204" pitchFamily="34" charset="0"/>
              </a:rPr>
              <a:t>nihiciant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alibear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umquis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ullesti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nveruptatem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rempori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onsequid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</a:t>
            </a:r>
            <a:r>
              <a:rPr lang="en-US" sz="2000" dirty="0">
                <a:latin typeface="Linotype Syntax Com" panose="020B0604020202020204" pitchFamily="34" charset="0"/>
              </a:rPr>
              <a:t>-dis </a:t>
            </a:r>
            <a:r>
              <a:rPr lang="en-US" sz="2000" dirty="0" err="1">
                <a:latin typeface="Linotype Syntax Com" panose="020B0604020202020204" pitchFamily="34" charset="0"/>
              </a:rPr>
              <a:t>eossimus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volupta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tions</a:t>
            </a:r>
            <a:endParaRPr lang="en-US" sz="2000" dirty="0">
              <a:latin typeface="Linotype Syntax Com" panose="020B0604020202020204" pitchFamily="34" charset="0"/>
            </a:endParaRP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>
                <a:latin typeface="Linotype Syntax Com" panose="020B0604020202020204" pitchFamily="34" charset="0"/>
              </a:rPr>
              <a:t>Ed </a:t>
            </a:r>
            <a:r>
              <a:rPr lang="en-US" sz="2000" dirty="0" err="1">
                <a:latin typeface="Linotype Syntax Com" panose="020B0604020202020204" pitchFamily="34" charset="0"/>
              </a:rPr>
              <a:t>ent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abor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aspediciis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optatet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hitatem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fugiand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elique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dolum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sitatur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sinvere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rectio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optiis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acium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evel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iumquae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venihit</a:t>
            </a:r>
            <a:r>
              <a:rPr lang="en-US" sz="2000" dirty="0">
                <a:latin typeface="Linotype Syntax Com" panose="020B0604020202020204" pitchFamily="34" charset="0"/>
              </a:rPr>
              <a:t> re, </a:t>
            </a:r>
            <a:r>
              <a:rPr lang="en-US" sz="2000" dirty="0" err="1">
                <a:latin typeface="Linotype Syntax Com" panose="020B0604020202020204" pitchFamily="34" charset="0"/>
              </a:rPr>
              <a:t>sitaquis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 quo </a:t>
            </a:r>
            <a:r>
              <a:rPr lang="en-US" sz="2000" dirty="0" err="1">
                <a:latin typeface="Linotype Syntax Com" panose="020B0604020202020204" pitchFamily="34" charset="0"/>
              </a:rPr>
              <a:t>dia</a:t>
            </a:r>
            <a:r>
              <a:rPr lang="en-US" sz="2000" dirty="0">
                <a:latin typeface="Linotype Syntax Com" panose="020B0604020202020204" pitchFamily="34" charset="0"/>
              </a:rPr>
              <a:t> qui </a:t>
            </a:r>
            <a:r>
              <a:rPr lang="en-US" sz="2000" dirty="0" err="1">
                <a:latin typeface="Linotype Syntax Com" panose="020B0604020202020204" pitchFamily="34" charset="0"/>
              </a:rPr>
              <a:t>ipicia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iumquae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venihit</a:t>
            </a:r>
            <a:r>
              <a:rPr lang="en-US" sz="2000" dirty="0">
                <a:latin typeface="Linotype Syntax Com" panose="020B0604020202020204" pitchFamily="34" charset="0"/>
              </a:rPr>
              <a:t> re, </a:t>
            </a:r>
            <a:r>
              <a:rPr lang="en-US" sz="2000" dirty="0" err="1">
                <a:latin typeface="Linotype Syntax Com" panose="020B0604020202020204" pitchFamily="34" charset="0"/>
              </a:rPr>
              <a:t>sitaquis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 quo </a:t>
            </a:r>
            <a:r>
              <a:rPr lang="en-US" sz="2000" dirty="0" err="1">
                <a:latin typeface="Linotype Syntax Com" panose="020B0604020202020204" pitchFamily="34" charset="0"/>
              </a:rPr>
              <a:t>dia</a:t>
            </a:r>
            <a:r>
              <a:rPr lang="en-US" sz="2000" dirty="0">
                <a:latin typeface="Linotype Syntax Com" panose="020B0604020202020204" pitchFamily="34" charset="0"/>
              </a:rPr>
              <a:t> qui </a:t>
            </a:r>
            <a:r>
              <a:rPr lang="en-US" sz="2000" dirty="0" err="1">
                <a:latin typeface="Linotype Syntax Com" panose="020B0604020202020204" pitchFamily="34" charset="0"/>
              </a:rPr>
              <a:t>ipicia</a:t>
            </a:r>
            <a:r>
              <a:rPr lang="en-US" sz="2000" dirty="0">
                <a:latin typeface="Linotype Syntax Com" panose="020B0604020202020204" pitchFamily="34" charset="0"/>
              </a:rPr>
              <a:t> emo-</a:t>
            </a:r>
            <a:r>
              <a:rPr lang="en-US" sz="2000" dirty="0" err="1">
                <a:latin typeface="Linotype Syntax Com" panose="020B0604020202020204" pitchFamily="34" charset="0"/>
              </a:rPr>
              <a:t>luptasin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explam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omnimus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expedic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tionsequate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officient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parit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eos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er</a:t>
            </a:r>
            <a:r>
              <a:rPr lang="en-US" sz="2000" dirty="0">
                <a:latin typeface="Linotype Syntax Com" panose="020B0604020202020204" pitchFamily="34" charset="0"/>
              </a:rPr>
              <a:t>-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sped </a:t>
            </a:r>
            <a:r>
              <a:rPr lang="en-US" sz="2000" dirty="0" err="1">
                <a:latin typeface="Linotype Syntax Com" panose="020B0604020202020204" pitchFamily="34" charset="0"/>
              </a:rPr>
              <a:t>quiatet</a:t>
            </a:r>
            <a:endParaRPr lang="en-US" sz="2000" dirty="0">
              <a:latin typeface="Linotype Syntax Com" panose="020B0604020202020204" pitchFamily="34" charset="0"/>
            </a:endParaRP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33A9AAEC-926A-4CAB-B111-B0BC0D8EC14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sz="4400" b="1" dirty="0" err="1">
                <a:solidFill>
                  <a:schemeClr val="accent1"/>
                </a:solidFill>
              </a:rPr>
              <a:t>Zusammenfassung</a:t>
            </a:r>
            <a:endParaRPr lang="en-US" sz="4400" b="1" dirty="0">
              <a:solidFill>
                <a:schemeClr val="accent1"/>
              </a:solidFill>
            </a:endParaRPr>
          </a:p>
          <a:p>
            <a:endParaRPr lang="en-US" dirty="0"/>
          </a:p>
          <a:p>
            <a:r>
              <a:rPr lang="en-US" sz="2000" dirty="0" err="1">
                <a:latin typeface="Linotype Syntax Com" panose="020B0604020202020204" pitchFamily="34" charset="0"/>
              </a:rPr>
              <a:t>Ude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converit</a:t>
            </a:r>
            <a:r>
              <a:rPr lang="en-US" sz="2000" dirty="0">
                <a:latin typeface="Linotype Syntax Com" panose="020B0604020202020204" pitchFamily="34" charset="0"/>
              </a:rPr>
              <a:t>; num, </a:t>
            </a:r>
            <a:r>
              <a:rPr lang="en-US" sz="2000" dirty="0" err="1">
                <a:latin typeface="Linotype Syntax Com" panose="020B0604020202020204" pitchFamily="34" charset="0"/>
              </a:rPr>
              <a:t>nosulic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aequid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ceris</a:t>
            </a:r>
            <a:r>
              <a:rPr lang="en-US" sz="2000" dirty="0">
                <a:latin typeface="Linotype Syntax Com" panose="020B0604020202020204" pitchFamily="34" charset="0"/>
              </a:rPr>
              <a:t>, et </a:t>
            </a:r>
            <a:r>
              <a:rPr lang="en-US" sz="2000" dirty="0" err="1">
                <a:latin typeface="Linotype Syntax Com" panose="020B0604020202020204" pitchFamily="34" charset="0"/>
              </a:rPr>
              <a:t>atu</a:t>
            </a:r>
            <a:r>
              <a:rPr lang="en-US" sz="2000" dirty="0">
                <a:latin typeface="Linotype Syntax Com" panose="020B0604020202020204" pitchFamily="34" charset="0"/>
              </a:rPr>
              <a:t> mis ha-</a:t>
            </a:r>
            <a:br>
              <a:rPr lang="en-US" sz="2000" dirty="0">
                <a:latin typeface="Linotype Syntax Com" panose="020B0604020202020204" pitchFamily="34" charset="0"/>
              </a:rPr>
            </a:br>
            <a:r>
              <a:rPr lang="en-US" sz="2000" dirty="0" err="1">
                <a:latin typeface="Linotype Syntax Com" panose="020B0604020202020204" pitchFamily="34" charset="0"/>
              </a:rPr>
              <a:t>est</a:t>
            </a:r>
            <a:r>
              <a:rPr lang="en-US" sz="2000" dirty="0">
                <a:latin typeface="Linotype Syntax Com" panose="020B0604020202020204" pitchFamily="34" charset="0"/>
              </a:rPr>
              <a:t>? Nos </a:t>
            </a:r>
            <a:r>
              <a:rPr lang="en-US" sz="2000" dirty="0" err="1">
                <a:latin typeface="Linotype Syntax Com" panose="020B0604020202020204" pitchFamily="34" charset="0"/>
              </a:rPr>
              <a:t>obut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grarbemus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Culiu</a:t>
            </a:r>
            <a:r>
              <a:rPr lang="en-US" sz="2000" dirty="0">
                <a:latin typeface="Linotype Syntax Com" panose="020B0604020202020204" pitchFamily="34" charset="0"/>
              </a:rPr>
              <a:t> sed C. </a:t>
            </a:r>
            <a:r>
              <a:rPr lang="en-US" sz="2000" dirty="0" err="1">
                <a:latin typeface="Linotype Syntax Com" panose="020B0604020202020204" pitchFamily="34" charset="0"/>
              </a:rPr>
              <a:t>Cio</a:t>
            </a:r>
            <a:r>
              <a:rPr lang="en-US" sz="2000" dirty="0">
                <a:latin typeface="Linotype Syntax Com" panose="020B0604020202020204" pitchFamily="34" charset="0"/>
              </a:rPr>
              <a:t>, locus, </a:t>
            </a:r>
            <a:r>
              <a:rPr lang="en-US" sz="2000" dirty="0" err="1">
                <a:latin typeface="Linotype Syntax Com" panose="020B0604020202020204" pitchFamily="34" charset="0"/>
              </a:rPr>
              <a:t>rudam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iam</a:t>
            </a:r>
            <a:r>
              <a:rPr lang="en-US" sz="2000" dirty="0">
                <a:latin typeface="Linotype Syntax Com" panose="020B0604020202020204" pitchFamily="34" charset="0"/>
              </a:rPr>
              <a:t> sis </a:t>
            </a:r>
            <a:r>
              <a:rPr lang="en-US" sz="2000" dirty="0" err="1">
                <a:latin typeface="Linotype Syntax Com" panose="020B0604020202020204" pitchFamily="34" charset="0"/>
              </a:rPr>
              <a:t>inu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inpripiem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dienarbitis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comnena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inpripiem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dienarbitis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comnena</a:t>
            </a:r>
            <a:r>
              <a:rPr lang="en-US" sz="2000" dirty="0">
                <a:latin typeface="Linotype Syntax Com" panose="020B0604020202020204" pitchFamily="34" charset="0"/>
              </a:rPr>
              <a:t> rem, </a:t>
            </a:r>
            <a:r>
              <a:rPr lang="en-US" sz="2000" dirty="0" err="1">
                <a:latin typeface="Linotype Syntax Com" panose="020B0604020202020204" pitchFamily="34" charset="0"/>
              </a:rPr>
              <a:t>quam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perfex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utuus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faucid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porum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temurnihil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talic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tasdacia</a:t>
            </a:r>
            <a:endParaRPr lang="en-US" sz="2000" dirty="0">
              <a:latin typeface="Linotype Syntax Com" panose="020B0604020202020204" pitchFamily="34" charset="0"/>
            </a:endParaRP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b="1" dirty="0" err="1">
                <a:solidFill>
                  <a:srgbClr val="006B93"/>
                </a:solidFill>
                <a:latin typeface="Linotype Syntax Com" panose="020B0604020202020204" pitchFamily="34" charset="0"/>
              </a:rPr>
              <a:t>Verfiri</a:t>
            </a:r>
            <a:r>
              <a:rPr lang="en-US" sz="2000" b="1" dirty="0">
                <a:solidFill>
                  <a:srgbClr val="006B93"/>
                </a:solidFill>
                <a:latin typeface="Linotype Syntax Com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6B93"/>
                </a:solidFill>
                <a:latin typeface="Linotype Syntax Com" panose="020B0604020202020204" pitchFamily="34" charset="0"/>
              </a:rPr>
              <a:t>unt</a:t>
            </a:r>
            <a:r>
              <a:rPr lang="en-US" sz="2000" b="1" dirty="0">
                <a:solidFill>
                  <a:srgbClr val="006B93"/>
                </a:solidFill>
                <a:latin typeface="Linotype Syntax Com" panose="020B0604020202020204" pitchFamily="34" charset="0"/>
              </a:rPr>
              <a:t>, se </a:t>
            </a:r>
            <a:r>
              <a:rPr lang="en-US" sz="2000" b="1" dirty="0" err="1">
                <a:solidFill>
                  <a:srgbClr val="006B93"/>
                </a:solidFill>
                <a:latin typeface="Linotype Syntax Com" panose="020B0604020202020204" pitchFamily="34" charset="0"/>
              </a:rPr>
              <a:t>quostem</a:t>
            </a:r>
            <a:r>
              <a:rPr lang="en-US" sz="2000" b="1" dirty="0">
                <a:solidFill>
                  <a:srgbClr val="006B93"/>
                </a:solidFill>
                <a:latin typeface="Linotype Syntax Com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B93"/>
                </a:solidFill>
                <a:latin typeface="Linotype Syntax Com" panose="020B0604020202020204" pitchFamily="34" charset="0"/>
              </a:rPr>
              <a:t>oltodica</a:t>
            </a:r>
            <a:r>
              <a:rPr lang="en-US" sz="2000" b="1" dirty="0">
                <a:solidFill>
                  <a:srgbClr val="006B93"/>
                </a:solidFill>
                <a:latin typeface="Linotype Syntax Com" panose="020B0604020202020204" pitchFamily="34" charset="0"/>
              </a:rPr>
              <a:t> 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› </a:t>
            </a:r>
            <a:r>
              <a:rPr lang="en-US" sz="2000" dirty="0" err="1">
                <a:latin typeface="Linotype Syntax Com" panose="020B0604020202020204" pitchFamily="34" charset="0"/>
              </a:rPr>
              <a:t>Erunt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endesti</a:t>
            </a:r>
            <a:r>
              <a:rPr lang="en-US" sz="2000" dirty="0">
                <a:latin typeface="Linotype Syntax Com" panose="020B0604020202020204" pitchFamily="34" charset="0"/>
              </a:rPr>
              <a:t> qui </a:t>
            </a:r>
            <a:r>
              <a:rPr lang="en-US" sz="2000" dirty="0" err="1">
                <a:latin typeface="Linotype Syntax Com" panose="020B0604020202020204" pitchFamily="34" charset="0"/>
              </a:rPr>
              <a:t>dustrum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ium</a:t>
            </a:r>
            <a:r>
              <a:rPr lang="en-US" sz="2000" dirty="0">
                <a:latin typeface="Linotype Syntax Com" panose="020B0604020202020204" pitchFamily="34" charset="0"/>
              </a:rPr>
              <a:t> que </a:t>
            </a:r>
            <a:r>
              <a:rPr lang="en-US" sz="2000" dirty="0" err="1">
                <a:latin typeface="Linotype Syntax Com" panose="020B0604020202020204" pitchFamily="34" charset="0"/>
              </a:rPr>
              <a:t>eturassenimusa</a:t>
            </a:r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quae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dolutem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oluptaquis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dolorerunt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est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odit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quat</a:t>
            </a:r>
            <a:r>
              <a:rPr lang="en-US" sz="2000" dirty="0">
                <a:latin typeface="Linotype Syntax Com" panose="020B0604020202020204" pitchFamily="34" charset="0"/>
              </a:rPr>
              <a:t>.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› </a:t>
            </a:r>
            <a:r>
              <a:rPr lang="en-US" sz="2000" dirty="0" err="1">
                <a:latin typeface="Linotype Syntax Com" panose="020B0604020202020204" pitchFamily="34" charset="0"/>
              </a:rPr>
              <a:t>Veritatior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eaquas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veles</a:t>
            </a:r>
            <a:r>
              <a:rPr lang="en-US" sz="2000" dirty="0">
                <a:latin typeface="Linotype Syntax Com" panose="020B0604020202020204" pitchFamily="34" charset="0"/>
              </a:rPr>
              <a:t> sed </a:t>
            </a:r>
            <a:r>
              <a:rPr lang="en-US" sz="2000" dirty="0" err="1">
                <a:latin typeface="Linotype Syntax Com" panose="020B0604020202020204" pitchFamily="34" charset="0"/>
              </a:rPr>
              <a:t>est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iunt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ullit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fuga</a:t>
            </a:r>
            <a:r>
              <a:rPr lang="en-US" sz="2000" dirty="0">
                <a:latin typeface="Linotype Syntax Com" panose="020B0604020202020204" pitchFamily="34" charset="0"/>
              </a:rPr>
              <a:t>. Nam</a:t>
            </a:r>
          </a:p>
          <a:p>
            <a:r>
              <a:rPr lang="en-US" sz="2000" dirty="0" err="1">
                <a:latin typeface="Linotype Syntax Com" panose="020B0604020202020204" pitchFamily="34" charset="0"/>
              </a:rPr>
              <a:t>facit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vollabo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rerumquat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› </a:t>
            </a:r>
            <a:r>
              <a:rPr lang="en-US" sz="2000" dirty="0" err="1">
                <a:latin typeface="Linotype Syntax Com" panose="020B0604020202020204" pitchFamily="34" charset="0"/>
              </a:rPr>
              <a:t>Busam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velique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soluptae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› </a:t>
            </a:r>
            <a:r>
              <a:rPr lang="en-US" sz="2000" dirty="0" err="1">
                <a:latin typeface="Linotype Syntax Com" panose="020B0604020202020204" pitchFamily="34" charset="0"/>
              </a:rPr>
              <a:t>Dolupta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ventiori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utempossim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› Ut </a:t>
            </a:r>
            <a:r>
              <a:rPr lang="en-US" sz="2000" dirty="0" err="1">
                <a:latin typeface="Linotype Syntax Com" panose="020B0604020202020204" pitchFamily="34" charset="0"/>
              </a:rPr>
              <a:t>exces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etur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sant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conet</a:t>
            </a:r>
            <a:r>
              <a:rPr lang="en-US" sz="2000" dirty="0">
                <a:latin typeface="Linotype Syntax Com" panose="020B0604020202020204" pitchFamily="34" charset="0"/>
              </a:rPr>
              <a:t> pedis </a:t>
            </a:r>
            <a:r>
              <a:rPr lang="en-US" sz="2000" dirty="0" err="1">
                <a:latin typeface="Linotype Syntax Com" panose="020B0604020202020204" pitchFamily="34" charset="0"/>
              </a:rPr>
              <a:t>delit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sinci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odis</a:t>
            </a:r>
            <a:r>
              <a:rPr lang="en-US" sz="2000" dirty="0">
                <a:latin typeface="Linotype Syntax Com" panose="020B0604020202020204" pitchFamily="34" charset="0"/>
              </a:rPr>
              <a:t> undam, </a:t>
            </a:r>
          </a:p>
          <a:p>
            <a:r>
              <a:rPr lang="en-US" sz="2000" dirty="0" err="1">
                <a:latin typeface="Linotype Syntax Com" panose="020B0604020202020204" pitchFamily="34" charset="0"/>
              </a:rPr>
              <a:t>ipsam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verorepudae</a:t>
            </a:r>
            <a:r>
              <a:rPr lang="en-US" sz="2000" dirty="0">
                <a:latin typeface="Linotype Syntax Com" panose="020B0604020202020204" pitchFamily="34" charset="0"/>
              </a:rPr>
              <a:t> vel </a:t>
            </a:r>
            <a:r>
              <a:rPr lang="en-US" sz="2000" dirty="0" err="1">
                <a:latin typeface="Linotype Syntax Com" panose="020B0604020202020204" pitchFamily="34" charset="0"/>
              </a:rPr>
              <a:t>idit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molorporemos</a:t>
            </a:r>
            <a:r>
              <a:rPr lang="en-US" sz="2000" dirty="0">
                <a:latin typeface="Linotype Syntax Com" panose="020B0604020202020204" pitchFamily="34" charset="0"/>
              </a:rPr>
              <a:t> vole-</a:t>
            </a:r>
            <a:r>
              <a:rPr lang="en-US" sz="2000" dirty="0" err="1">
                <a:latin typeface="Linotype Syntax Com" panose="020B0604020202020204" pitchFamily="34" charset="0"/>
              </a:rPr>
              <a:t>sendunti</a:t>
            </a:r>
            <a:r>
              <a:rPr lang="en-US" sz="2000" dirty="0">
                <a:latin typeface="Linotype Syntax Com" panose="020B0604020202020204" pitchFamily="34" charset="0"/>
              </a:rPr>
              <a:t> am </a:t>
            </a:r>
            <a:r>
              <a:rPr lang="en-US" sz="2000" dirty="0" err="1">
                <a:latin typeface="Linotype Syntax Com" panose="020B0604020202020204" pitchFamily="34" charset="0"/>
              </a:rPr>
              <a:t>inci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nitincit</a:t>
            </a:r>
            <a:r>
              <a:rPr lang="en-US" sz="2000" dirty="0">
                <a:latin typeface="Linotype Syntax Com" panose="020B0604020202020204" pitchFamily="34" charset="0"/>
              </a:rPr>
              <a:t> de cum nobis </a:t>
            </a:r>
            <a:r>
              <a:rPr lang="en-US" sz="2000" dirty="0" err="1">
                <a:latin typeface="Linotype Syntax Com" panose="020B0604020202020204" pitchFamily="34" charset="0"/>
              </a:rPr>
              <a:t>molesection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› </a:t>
            </a:r>
            <a:r>
              <a:rPr lang="en-US" sz="2000" dirty="0" err="1">
                <a:latin typeface="Linotype Syntax Com" panose="020B0604020202020204" pitchFamily="34" charset="0"/>
              </a:rPr>
              <a:t>Porem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harum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aliquo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quate</a:t>
            </a:r>
            <a:r>
              <a:rPr lang="en-US" sz="2000" dirty="0">
                <a:latin typeface="Linotype Syntax Com" panose="020B0604020202020204" pitchFamily="34" charset="0"/>
              </a:rPr>
              <a:t> di </a:t>
            </a:r>
            <a:r>
              <a:rPr lang="en-US" sz="2000" dirty="0" err="1">
                <a:latin typeface="Linotype Syntax Com" panose="020B0604020202020204" pitchFamily="34" charset="0"/>
              </a:rPr>
              <a:t>corates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molesed</a:t>
            </a:r>
            <a:r>
              <a:rPr lang="en-US" sz="2000" dirty="0">
                <a:latin typeface="Linotype Syntax Com" panose="020B0604020202020204" pitchFamily="34" charset="0"/>
              </a:rPr>
              <a:t> quo ex 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et </a:t>
            </a:r>
            <a:r>
              <a:rPr lang="en-US" sz="2000" dirty="0" err="1">
                <a:latin typeface="Linotype Syntax Com" panose="020B0604020202020204" pitchFamily="34" charset="0"/>
              </a:rPr>
              <a:t>ulpa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dolecerum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reheni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ium</a:t>
            </a:r>
            <a:r>
              <a:rPr lang="en-US" sz="2000" dirty="0">
                <a:latin typeface="Linotype Syntax Com" panose="020B0604020202020204" pitchFamily="34" charset="0"/>
              </a:rPr>
              <a:t> dolore.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Delent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autatur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doluptate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pliqui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occupta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dolorem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oloritem</a:t>
            </a:r>
            <a:r>
              <a:rPr lang="en-US" sz="2000" dirty="0">
                <a:latin typeface="Linotype Syntax Com" panose="020B0604020202020204" pitchFamily="34" charset="0"/>
              </a:rPr>
              <a:t>. Num </a:t>
            </a:r>
            <a:r>
              <a:rPr lang="en-US" sz="2000" dirty="0" err="1">
                <a:latin typeface="Linotype Syntax Com" panose="020B0604020202020204" pitchFamily="34" charset="0"/>
              </a:rPr>
              <a:t>sae</a:t>
            </a:r>
            <a:r>
              <a:rPr lang="en-US" sz="2000" dirty="0">
                <a:latin typeface="Linotype Syntax Com" panose="020B0604020202020204" pitchFamily="34" charset="0"/>
              </a:rPr>
              <a:t> nus </a:t>
            </a:r>
            <a:r>
              <a:rPr lang="en-US" sz="2000" dirty="0" err="1">
                <a:latin typeface="Linotype Syntax Com" panose="020B0604020202020204" pitchFamily="34" charset="0"/>
              </a:rPr>
              <a:t>ea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libusam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 ad </a:t>
            </a:r>
            <a:r>
              <a:rPr lang="en-US" sz="2000" dirty="0" err="1">
                <a:latin typeface="Linotype Syntax Com" panose="020B0604020202020204" pitchFamily="34" charset="0"/>
              </a:rPr>
              <a:t>mos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iducid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quatia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sint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vollatus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aborionecae</a:t>
            </a:r>
            <a:r>
              <a:rPr lang="en-US" sz="2000" dirty="0">
                <a:latin typeface="Linotype Syntax Com" panose="020B0604020202020204" pitchFamily="34" charset="0"/>
              </a:rPr>
              <a:t> non </a:t>
            </a:r>
            <a:r>
              <a:rPr lang="en-US" sz="2000" dirty="0" err="1">
                <a:latin typeface="Linotype Syntax Com" panose="020B0604020202020204" pitchFamily="34" charset="0"/>
              </a:rPr>
              <a:t>natem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comnis</a:t>
            </a:r>
            <a:r>
              <a:rPr lang="en-US" sz="2000" dirty="0">
                <a:latin typeface="Linotype Syntax Com" panose="020B0604020202020204" pitchFamily="34" charset="0"/>
              </a:rPr>
              <a:t> se </a:t>
            </a:r>
            <a:r>
              <a:rPr lang="en-US" sz="2000" dirty="0" err="1">
                <a:latin typeface="Linotype Syntax Com" panose="020B0604020202020204" pitchFamily="34" charset="0"/>
              </a:rPr>
              <a:t>venitas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abor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vellabo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ritiorpost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odistia</a:t>
            </a:r>
            <a:r>
              <a:rPr lang="en-US" sz="2000" dirty="0">
                <a:latin typeface="Linotype Syntax Com" panose="020B0604020202020204" pitchFamily="34" charset="0"/>
              </a:rPr>
              <a:t> sent </a:t>
            </a:r>
            <a:r>
              <a:rPr lang="en-US" sz="2000" dirty="0" err="1">
                <a:latin typeface="Linotype Syntax Com" panose="020B0604020202020204" pitchFamily="34" charset="0"/>
              </a:rPr>
              <a:t>minvent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perferovit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blati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optaquu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ntiur</a:t>
            </a:r>
            <a:r>
              <a:rPr lang="en-US" sz="2000" dirty="0">
                <a:latin typeface="Linotype Syntax Com" panose="020B0604020202020204" pitchFamily="34" charset="0"/>
              </a:rPr>
              <a:t>, sed </a:t>
            </a:r>
            <a:r>
              <a:rPr lang="en-US" sz="2000" dirty="0" err="1">
                <a:latin typeface="Linotype Syntax Com" panose="020B0604020202020204" pitchFamily="34" charset="0"/>
              </a:rPr>
              <a:t>exeri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quas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undae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corrundis</a:t>
            </a:r>
            <a:endParaRPr lang="en-US" sz="2000" dirty="0">
              <a:latin typeface="Linotype Syntax Com" panose="020B0604020202020204" pitchFamily="34" charset="0"/>
            </a:endParaRP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Nihilintiam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pere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eo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auc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rem </a:t>
            </a:r>
            <a:r>
              <a:rPr lang="en-US" sz="2000" dirty="0" err="1">
                <a:latin typeface="Linotype Syntax Com" panose="020B0604020202020204" pitchFamily="34" charset="0"/>
              </a:rPr>
              <a:t>quam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facchus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bonsulu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derceps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entemus</a:t>
            </a:r>
            <a:r>
              <a:rPr lang="en-US" sz="2000" dirty="0">
                <a:latin typeface="Linotype Syntax Com" panose="020B0604020202020204" pitchFamily="34" charset="0"/>
              </a:rPr>
              <a:t> at </a:t>
            </a:r>
            <a:r>
              <a:rPr lang="en-US" sz="2000" dirty="0" err="1">
                <a:latin typeface="Linotype Syntax Com" panose="020B0604020202020204" pitchFamily="34" charset="0"/>
              </a:rPr>
              <a:t>publina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temque</a:t>
            </a:r>
            <a:r>
              <a:rPr lang="en-US" sz="2000" dirty="0">
                <a:latin typeface="Linotype Syntax Com" panose="020B0604020202020204" pitchFamily="34" charset="0"/>
              </a:rPr>
              <a:t> publica </a:t>
            </a:r>
            <a:r>
              <a:rPr lang="en-US" sz="2000" dirty="0" err="1">
                <a:latin typeface="Linotype Syntax Com" panose="020B0604020202020204" pitchFamily="34" charset="0"/>
              </a:rPr>
              <a:t>pesena</a:t>
            </a:r>
            <a:r>
              <a:rPr lang="en-US" sz="2000" dirty="0">
                <a:latin typeface="Linotype Syntax Com" panose="020B0604020202020204" pitchFamily="34" charset="0"/>
              </a:rPr>
              <a:t>, es </a:t>
            </a:r>
            <a:r>
              <a:rPr lang="en-US" sz="2000" dirty="0" err="1">
                <a:latin typeface="Linotype Syntax Com" panose="020B0604020202020204" pitchFamily="34" charset="0"/>
              </a:rPr>
              <a:t>steruratum.Maximis</a:t>
            </a:r>
            <a:r>
              <a:rPr lang="en-US" sz="2000" dirty="0">
                <a:latin typeface="Linotype Syntax Com" panose="020B0604020202020204" pitchFamily="34" charset="0"/>
              </a:rPr>
              <a:t>-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que </a:t>
            </a:r>
            <a:r>
              <a:rPr lang="en-US" sz="2000" dirty="0" err="1">
                <a:latin typeface="Linotype Syntax Com" panose="020B0604020202020204" pitchFamily="34" charset="0"/>
              </a:rPr>
              <a:t>consultorio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tus</a:t>
            </a:r>
            <a:r>
              <a:rPr lang="en-US" sz="2000" dirty="0">
                <a:latin typeface="Linotype Syntax Com" panose="020B0604020202020204" pitchFamily="34" charset="0"/>
              </a:rPr>
              <a:t> incus </a:t>
            </a:r>
            <a:r>
              <a:rPr lang="en-US" sz="2000" dirty="0" err="1">
                <a:latin typeface="Linotype Syntax Com" panose="020B0604020202020204" pitchFamily="34" charset="0"/>
              </a:rPr>
              <a:t>laris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simium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sentia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numei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il</a:t>
            </a:r>
            <a:r>
              <a:rPr lang="en-US" sz="2000" dirty="0">
                <a:latin typeface="Linotype Syntax Com" panose="020B0604020202020204" pitchFamily="34" charset="0"/>
              </a:rPr>
              <a:t> us. </a:t>
            </a:r>
            <a:r>
              <a:rPr lang="en-US" sz="2000" dirty="0" err="1">
                <a:latin typeface="Linotype Syntax Com" panose="020B0604020202020204" pitchFamily="34" charset="0"/>
              </a:rPr>
              <a:t>Culiu</a:t>
            </a:r>
            <a:r>
              <a:rPr lang="en-US" sz="2000" dirty="0">
                <a:latin typeface="Linotype Syntax Com" panose="020B0604020202020204" pitchFamily="34" charset="0"/>
              </a:rPr>
              <a:t> sed C. </a:t>
            </a:r>
            <a:r>
              <a:rPr lang="en-US" sz="2000" dirty="0" err="1">
                <a:latin typeface="Linotype Syntax Com" panose="020B0604020202020204" pitchFamily="34" charset="0"/>
              </a:rPr>
              <a:t>Cio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sperfestori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potabemque</a:t>
            </a:r>
            <a:r>
              <a:rPr lang="en-US" sz="2000" dirty="0">
                <a:latin typeface="Linotype Syntax Com" panose="020B0604020202020204" pitchFamily="34" charset="0"/>
              </a:rPr>
              <a:t> am </a:t>
            </a:r>
            <a:r>
              <a:rPr lang="en-US" sz="2000" dirty="0" err="1">
                <a:latin typeface="Linotype Syntax Com" panose="020B0604020202020204" pitchFamily="34" charset="0"/>
              </a:rPr>
              <a:t>potinpre</a:t>
            </a:r>
            <a:r>
              <a:rPr lang="en-US" sz="2000" dirty="0">
                <a:latin typeface="Linotype Syntax Com" panose="020B0604020202020204" pitchFamily="34" charset="0"/>
              </a:rPr>
              <a:t> ac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2.Nihilintiam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pere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eo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auc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rem </a:t>
            </a:r>
            <a:r>
              <a:rPr lang="en-US" sz="2000" dirty="0" err="1">
                <a:latin typeface="Linotype Syntax Com" panose="020B0604020202020204" pitchFamily="34" charset="0"/>
              </a:rPr>
              <a:t>quam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facchus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bonsulu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derceps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entemus</a:t>
            </a:r>
            <a:r>
              <a:rPr lang="en-US" sz="2000" dirty="0">
                <a:latin typeface="Linotype Syntax Com" panose="020B0604020202020204" pitchFamily="34" charset="0"/>
              </a:rPr>
              <a:t> at </a:t>
            </a:r>
            <a:r>
              <a:rPr lang="en-US" sz="2000" dirty="0" err="1">
                <a:latin typeface="Linotype Syntax Com" panose="020B0604020202020204" pitchFamily="34" charset="0"/>
              </a:rPr>
              <a:t>publina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temque</a:t>
            </a:r>
            <a:r>
              <a:rPr lang="en-US" sz="2000" dirty="0">
                <a:latin typeface="Linotype Syntax Com" panose="020B0604020202020204" pitchFamily="34" charset="0"/>
              </a:rPr>
              <a:t> publica </a:t>
            </a:r>
            <a:r>
              <a:rPr lang="en-US" sz="2000" dirty="0" err="1">
                <a:latin typeface="Linotype Syntax Com" panose="020B0604020202020204" pitchFamily="34" charset="0"/>
              </a:rPr>
              <a:t>pesena</a:t>
            </a:r>
            <a:r>
              <a:rPr lang="en-US" sz="2000" dirty="0">
                <a:latin typeface="Linotype Syntax Com" panose="020B0604020202020204" pitchFamily="34" charset="0"/>
              </a:rPr>
              <a:t>, es </a:t>
            </a:r>
            <a:r>
              <a:rPr lang="en-US" sz="2000" dirty="0" err="1">
                <a:latin typeface="Linotype Syntax Com" panose="020B0604020202020204" pitchFamily="34" charset="0"/>
              </a:rPr>
              <a:t>steruratum.Maximis</a:t>
            </a:r>
            <a:r>
              <a:rPr lang="en-US" sz="2000" dirty="0">
                <a:latin typeface="Linotype Syntax Com" panose="020B0604020202020204" pitchFamily="34" charset="0"/>
              </a:rPr>
              <a:t>-que </a:t>
            </a:r>
            <a:r>
              <a:rPr lang="en-US" sz="2000" dirty="0" err="1">
                <a:latin typeface="Linotype Syntax Com" panose="020B0604020202020204" pitchFamily="34" charset="0"/>
              </a:rPr>
              <a:t>consultorio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tus</a:t>
            </a:r>
            <a:r>
              <a:rPr lang="en-US" sz="2000" dirty="0">
                <a:latin typeface="Linotype Syntax Com" panose="020B0604020202020204" pitchFamily="34" charset="0"/>
              </a:rPr>
              <a:t> incus </a:t>
            </a:r>
            <a:r>
              <a:rPr lang="en-US" sz="2000" dirty="0" err="1">
                <a:latin typeface="Linotype Syntax Com" panose="020B0604020202020204" pitchFamily="34" charset="0"/>
              </a:rPr>
              <a:t>laris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simium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sentia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numei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il</a:t>
            </a:r>
            <a:r>
              <a:rPr lang="en-US" sz="2000" dirty="0">
                <a:latin typeface="Linotype Syntax Com" panose="020B0604020202020204" pitchFamily="34" charset="0"/>
              </a:rPr>
              <a:t> us. </a:t>
            </a:r>
            <a:r>
              <a:rPr lang="en-US" sz="2000" dirty="0" err="1">
                <a:latin typeface="Linotype Syntax Com" panose="020B0604020202020204" pitchFamily="34" charset="0"/>
              </a:rPr>
              <a:t>Culiu</a:t>
            </a:r>
            <a:r>
              <a:rPr lang="en-US" sz="2000" dirty="0">
                <a:latin typeface="Linotype Syntax Com" panose="020B0604020202020204" pitchFamily="34" charset="0"/>
              </a:rPr>
              <a:t> sed C. </a:t>
            </a:r>
            <a:r>
              <a:rPr lang="en-US" sz="2000" dirty="0" err="1">
                <a:latin typeface="Linotype Syntax Com" panose="020B0604020202020204" pitchFamily="34" charset="0"/>
              </a:rPr>
              <a:t>Cio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sperfestori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potabemque</a:t>
            </a:r>
            <a:r>
              <a:rPr lang="en-US" sz="2000" dirty="0">
                <a:latin typeface="Linotype Syntax Com" panose="020B0604020202020204" pitchFamily="34" charset="0"/>
              </a:rPr>
              <a:t> am </a:t>
            </a:r>
            <a:r>
              <a:rPr lang="en-US" sz="2000" dirty="0" err="1">
                <a:latin typeface="Linotype Syntax Com" panose="020B0604020202020204" pitchFamily="34" charset="0"/>
              </a:rPr>
              <a:t>potinpre</a:t>
            </a:r>
            <a:r>
              <a:rPr lang="en-US" sz="2000" dirty="0">
                <a:latin typeface="Linotype Syntax Com" panose="020B0604020202020204" pitchFamily="34" charset="0"/>
              </a:rPr>
              <a:t> ac.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Ucia</a:t>
            </a:r>
            <a:r>
              <a:rPr lang="en-US" sz="2000" dirty="0">
                <a:latin typeface="Linotype Syntax Com" panose="020B0604020202020204" pitchFamily="34" charset="0"/>
              </a:rPr>
              <a:t> qui </a:t>
            </a:r>
            <a:r>
              <a:rPr lang="en-US" sz="2000" dirty="0" err="1">
                <a:latin typeface="Linotype Syntax Com" panose="020B0604020202020204" pitchFamily="34" charset="0"/>
              </a:rPr>
              <a:t>opta</a:t>
            </a:r>
            <a:r>
              <a:rPr lang="en-US" sz="2000" dirty="0">
                <a:latin typeface="Linotype Syntax Com" panose="020B0604020202020204" pitchFamily="34" charset="0"/>
              </a:rPr>
              <a:t> qui con </a:t>
            </a:r>
            <a:r>
              <a:rPr lang="en-US" sz="2000" dirty="0" err="1">
                <a:latin typeface="Linotype Syntax Com" panose="020B0604020202020204" pitchFamily="34" charset="0"/>
              </a:rPr>
              <a:t>nonsedi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stibus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optatur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eperum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utem</a:t>
            </a:r>
            <a:r>
              <a:rPr lang="en-US" sz="2000" dirty="0">
                <a:latin typeface="Linotype Syntax Com" panose="020B0604020202020204" pitchFamily="34" charset="0"/>
              </a:rPr>
              <a:t> fugit bus </a:t>
            </a:r>
            <a:r>
              <a:rPr lang="en-US" sz="2000" dirty="0" err="1">
                <a:latin typeface="Linotype Syntax Com" panose="020B0604020202020204" pitchFamily="34" charset="0"/>
              </a:rPr>
              <a:t>si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optatur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eperum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utem</a:t>
            </a:r>
            <a:r>
              <a:rPr lang="en-US" sz="2000" dirty="0">
                <a:latin typeface="Linotype Syntax Com" panose="020B0604020202020204" pitchFamily="34" charset="0"/>
              </a:rPr>
              <a:t> fugit </a:t>
            </a:r>
            <a:r>
              <a:rPr lang="en-US" sz="2000" dirty="0" err="1">
                <a:latin typeface="Linotype Syntax Com" panose="020B0604020202020204" pitchFamily="34" charset="0"/>
              </a:rPr>
              <a:t>qutem</a:t>
            </a:r>
            <a:r>
              <a:rPr lang="en-US" sz="2000" dirty="0">
                <a:latin typeface="Linotype Syntax Com" panose="020B0604020202020204" pitchFamily="34" charset="0"/>
              </a:rPr>
              <a:t> fugit </a:t>
            </a:r>
            <a:r>
              <a:rPr lang="en-US" sz="2000" dirty="0" err="1">
                <a:latin typeface="Linotype Syntax Com" panose="020B0604020202020204" pitchFamily="34" charset="0"/>
              </a:rPr>
              <a:t>qutem</a:t>
            </a:r>
            <a:r>
              <a:rPr lang="en-US" sz="2000" dirty="0">
                <a:latin typeface="Linotype Syntax Com" panose="020B0604020202020204" pitchFamily="34" charset="0"/>
              </a:rPr>
              <a:t> fugit qui </a:t>
            </a:r>
            <a:r>
              <a:rPr lang="en-US" sz="2000" dirty="0" err="1">
                <a:latin typeface="Linotype Syntax Com" panose="020B0604020202020204" pitchFamily="34" charset="0"/>
              </a:rPr>
              <a:t>acepta</a:t>
            </a:r>
            <a:r>
              <a:rPr lang="en-US" sz="2000" dirty="0">
                <a:latin typeface="Linotype Syntax Com" panose="020B0604020202020204" pitchFamily="34" charset="0"/>
              </a:rPr>
              <a:t> net, </a:t>
            </a:r>
            <a:r>
              <a:rPr lang="en-US" sz="2000" dirty="0" err="1">
                <a:latin typeface="Linotype Syntax Com" panose="020B0604020202020204" pitchFamily="34" charset="0"/>
              </a:rPr>
              <a:t>acienis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nam</a:t>
            </a:r>
            <a:r>
              <a:rPr lang="en-US" sz="2000" dirty="0">
                <a:latin typeface="Linotype Syntax Com" panose="020B0604020202020204" pitchFamily="34" charset="0"/>
              </a:rPr>
              <a:t> v qui con </a:t>
            </a:r>
            <a:r>
              <a:rPr lang="en-US" sz="2000" dirty="0" err="1">
                <a:latin typeface="Linotype Syntax Com" panose="020B0604020202020204" pitchFamily="34" charset="0"/>
              </a:rPr>
              <a:t>noneperum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utem</a:t>
            </a:r>
            <a:r>
              <a:rPr lang="en-US" sz="2000" dirty="0">
                <a:latin typeface="Linotype Syntax Com" panose="020B0604020202020204" pitchFamily="34" charset="0"/>
              </a:rPr>
              <a:t> fugit </a:t>
            </a:r>
            <a:r>
              <a:rPr lang="en-US" sz="2000" dirty="0" err="1">
                <a:latin typeface="Linotype Syntax Com" panose="020B0604020202020204" pitchFamily="34" charset="0"/>
              </a:rPr>
              <a:t>qutem</a:t>
            </a:r>
            <a:r>
              <a:rPr lang="en-US" sz="2000" dirty="0">
                <a:latin typeface="Linotype Syntax Com" panose="020B0604020202020204" pitchFamily="34" charset="0"/>
              </a:rPr>
              <a:t> fugit </a:t>
            </a:r>
            <a:r>
              <a:rPr lang="en-US" sz="2000" dirty="0" err="1">
                <a:latin typeface="Linotype Syntax Com" panose="020B0604020202020204" pitchFamily="34" charset="0"/>
              </a:rPr>
              <a:t>qutem</a:t>
            </a:r>
            <a:r>
              <a:rPr lang="en-US" sz="2000" dirty="0">
                <a:latin typeface="Linotype Syntax Com" panose="020B0604020202020204" pitchFamily="34" charset="0"/>
              </a:rPr>
              <a:t> fugit qui </a:t>
            </a:r>
            <a:r>
              <a:rPr lang="en-US" sz="2000" dirty="0" err="1">
                <a:latin typeface="Linotype Syntax Com" panose="020B0604020202020204" pitchFamily="34" charset="0"/>
              </a:rPr>
              <a:t>acep</a:t>
            </a:r>
            <a:r>
              <a:rPr lang="en-US" sz="2000" dirty="0">
                <a:latin typeface="Linotype Syntax Com" panose="020B0604020202020204" pitchFamily="34" charset="0"/>
              </a:rPr>
              <a:t>-ta net, </a:t>
            </a:r>
            <a:r>
              <a:rPr lang="en-US" sz="2000" dirty="0" err="1">
                <a:latin typeface="Linotype Syntax Com" panose="020B0604020202020204" pitchFamily="34" charset="0"/>
              </a:rPr>
              <a:t>acienis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nam</a:t>
            </a:r>
            <a:r>
              <a:rPr lang="en-US" sz="2000" dirty="0">
                <a:latin typeface="Linotype Syntax Com" panose="020B0604020202020204" pitchFamily="34" charset="0"/>
              </a:rPr>
              <a:t> et </a:t>
            </a:r>
            <a:r>
              <a:rPr lang="en-US" sz="2000" dirty="0" err="1">
                <a:latin typeface="Linotype Syntax Com" panose="020B0604020202020204" pitchFamily="34" charset="0"/>
              </a:rPr>
              <a:t>ommo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volorro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rendundandis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omnihit</a:t>
            </a:r>
            <a:r>
              <a:rPr lang="en-US" sz="2000" dirty="0">
                <a:latin typeface="Linotype Syntax Com" panose="020B0604020202020204" pitchFamily="34" charset="0"/>
              </a:rPr>
              <a:t> es </a:t>
            </a:r>
            <a:r>
              <a:rPr lang="en-US" sz="2000" dirty="0" err="1">
                <a:latin typeface="Linotype Syntax Com" panose="020B0604020202020204" pitchFamily="34" charset="0"/>
              </a:rPr>
              <a:t>nat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lantur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consecatis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quist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te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parum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quas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modio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il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estio</a:t>
            </a:r>
            <a:r>
              <a:rPr lang="en-US" sz="2000" dirty="0">
                <a:latin typeface="Linotype Syntax Com" panose="020B0604020202020204" pitchFamily="34" charset="0"/>
              </a:rPr>
              <a:t> to </a:t>
            </a:r>
            <a:r>
              <a:rPr lang="en-US" sz="2000" dirty="0" err="1">
                <a:latin typeface="Linotype Syntax Com" panose="020B0604020202020204" pitchFamily="34" charset="0"/>
              </a:rPr>
              <a:t>tores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il</a:t>
            </a:r>
            <a:r>
              <a:rPr lang="en-US" sz="2000" dirty="0">
                <a:latin typeface="Linotype Syntax Com" panose="020B0604020202020204" pitchFamily="34" charset="0"/>
              </a:rPr>
              <a:t>.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Itibeaqu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iaturepture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cust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exped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moluptatias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acerum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anda</a:t>
            </a:r>
            <a:br>
              <a:rPr lang="en-US" sz="2000" dirty="0">
                <a:latin typeface="Linotype Syntax Com" panose="020B0604020202020204" pitchFamily="34" charset="0"/>
              </a:rPr>
            </a:br>
            <a:r>
              <a:rPr lang="en-US" sz="2000" dirty="0" err="1">
                <a:latin typeface="Linotype Syntax Com" panose="020B0604020202020204" pitchFamily="34" charset="0"/>
              </a:rPr>
              <a:t>busam</a:t>
            </a:r>
            <a:r>
              <a:rPr lang="en-US" sz="2000" dirty="0">
                <a:latin typeface="Linotype Syntax Com" panose="020B0604020202020204" pitchFamily="34" charset="0"/>
              </a:rPr>
              <a:t> as </a:t>
            </a:r>
            <a:r>
              <a:rPr lang="en-US" sz="2000" dirty="0" err="1">
                <a:latin typeface="Linotype Syntax Com" panose="020B0604020202020204" pitchFamily="34" charset="0"/>
              </a:rPr>
              <a:t>eos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est</a:t>
            </a:r>
            <a:r>
              <a:rPr lang="en-US" sz="2000" dirty="0">
                <a:latin typeface="Linotype Syntax Com" panose="020B0604020202020204" pitchFamily="34" charset="0"/>
              </a:rPr>
              <a:t> rem </a:t>
            </a:r>
            <a:r>
              <a:rPr lang="en-US" sz="2000" dirty="0" err="1">
                <a:latin typeface="Linotype Syntax Com" panose="020B0604020202020204" pitchFamily="34" charset="0"/>
              </a:rPr>
              <a:t>apitat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impero</a:t>
            </a:r>
            <a:r>
              <a:rPr lang="en-US" sz="2000" dirty="0">
                <a:latin typeface="Linotype Syntax Com" panose="020B0604020202020204" pitchFamily="34" charset="0"/>
              </a:rPr>
              <a:t> to </a:t>
            </a:r>
            <a:r>
              <a:rPr lang="en-US" sz="2000" dirty="0" err="1">
                <a:latin typeface="Linotype Syntax Com" panose="020B0604020202020204" pitchFamily="34" charset="0"/>
              </a:rPr>
              <a:t>omnis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quae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quibus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dolupta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sanis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sam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expliti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digniet</a:t>
            </a:r>
            <a:r>
              <a:rPr lang="en-US" sz="2000" dirty="0">
                <a:latin typeface="Linotype Syntax Com" panose="020B0604020202020204" pitchFamily="34" charset="0"/>
              </a:rPr>
              <a:t> alit</a:t>
            </a:r>
          </a:p>
          <a:p>
            <a:endParaRPr lang="en-US" dirty="0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ADC95FDB-0648-4555-BFEB-018147B7320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1500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Bildunterschriften</a:t>
            </a:r>
            <a:r>
              <a:rPr lang="en-US" sz="1500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</a:p>
          <a:p>
            <a:r>
              <a:rPr lang="en-US" sz="1500" b="0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1 Max Planck Institute for Cognitive and Brain Sciences, </a:t>
            </a:r>
            <a:r>
              <a:rPr lang="en-US" sz="1500" b="0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Stephanstraße</a:t>
            </a:r>
            <a:r>
              <a:rPr lang="en-US" sz="1500" b="0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1a, 04103 Leipzig, Germany</a:t>
            </a:r>
          </a:p>
          <a:p>
            <a:r>
              <a:rPr lang="en-US" sz="1500" b="0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2 Max Planck Institute for Cognitive and Brain Sciences, </a:t>
            </a:r>
            <a:r>
              <a:rPr lang="en-US" sz="1500" b="0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Stephanstraße</a:t>
            </a:r>
            <a:r>
              <a:rPr lang="en-US" sz="1500" b="0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1a, 04103 Leipzig, Germany</a:t>
            </a:r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AC9087AE-478C-433E-904C-12DC14D06A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sz="2000" dirty="0" err="1">
                <a:solidFill>
                  <a:schemeClr val="accent1"/>
                </a:solidFill>
              </a:rPr>
              <a:t>Kontakt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</a:p>
          <a:p>
            <a:r>
              <a:rPr lang="en-US" sz="2000" b="0" dirty="0">
                <a:solidFill>
                  <a:schemeClr val="accent1"/>
                </a:solidFill>
              </a:rPr>
              <a:t>1 Max </a:t>
            </a:r>
            <a:r>
              <a:rPr lang="en-US" sz="2000" b="0" dirty="0" err="1">
                <a:solidFill>
                  <a:schemeClr val="accent1"/>
                </a:solidFill>
              </a:rPr>
              <a:t>Mustermann</a:t>
            </a:r>
            <a:r>
              <a:rPr lang="en-US" sz="2000" b="0" dirty="0">
                <a:solidFill>
                  <a:schemeClr val="accent1"/>
                </a:solidFill>
              </a:rPr>
              <a:t>, </a:t>
            </a:r>
            <a:r>
              <a:rPr lang="en-US" sz="2000" b="0" dirty="0" err="1">
                <a:solidFill>
                  <a:schemeClr val="accent1"/>
                </a:solidFill>
              </a:rPr>
              <a:t>zugehörige</a:t>
            </a:r>
            <a:r>
              <a:rPr lang="en-US" sz="2000" b="0" dirty="0">
                <a:solidFill>
                  <a:schemeClr val="accent1"/>
                </a:solidFill>
              </a:rPr>
              <a:t> </a:t>
            </a:r>
            <a:r>
              <a:rPr lang="en-US" sz="2000" b="0" dirty="0" err="1">
                <a:solidFill>
                  <a:schemeClr val="accent1"/>
                </a:solidFill>
              </a:rPr>
              <a:t>Einrichtung</a:t>
            </a:r>
            <a:r>
              <a:rPr lang="en-US" sz="2000" b="0" dirty="0">
                <a:solidFill>
                  <a:schemeClr val="accent1"/>
                </a:solidFill>
              </a:rPr>
              <a:t>/Institution, </a:t>
            </a:r>
            <a:r>
              <a:rPr lang="en-US" sz="2000" b="0" dirty="0" err="1">
                <a:solidFill>
                  <a:schemeClr val="accent1"/>
                </a:solidFill>
              </a:rPr>
              <a:t>Anschrift</a:t>
            </a:r>
            <a:r>
              <a:rPr lang="en-US" sz="2000" b="0" dirty="0">
                <a:solidFill>
                  <a:schemeClr val="accent1"/>
                </a:solidFill>
              </a:rPr>
              <a:t> und </a:t>
            </a:r>
            <a:r>
              <a:rPr lang="en-US" sz="2000" b="0" dirty="0" err="1">
                <a:solidFill>
                  <a:schemeClr val="accent1"/>
                </a:solidFill>
              </a:rPr>
              <a:t>Kontaktdaten</a:t>
            </a:r>
            <a:r>
              <a:rPr lang="en-US" sz="2000" b="0" dirty="0">
                <a:solidFill>
                  <a:schemeClr val="accent1"/>
                </a:solidFill>
              </a:rPr>
              <a:t> der Institution</a:t>
            </a:r>
          </a:p>
          <a:p>
            <a:r>
              <a:rPr lang="en-US" sz="2000" b="0" dirty="0">
                <a:solidFill>
                  <a:schemeClr val="accent1"/>
                </a:solidFill>
              </a:rPr>
              <a:t>2 Max </a:t>
            </a:r>
            <a:r>
              <a:rPr lang="en-US" sz="2000" b="0" dirty="0" err="1">
                <a:solidFill>
                  <a:schemeClr val="accent1"/>
                </a:solidFill>
              </a:rPr>
              <a:t>Mustermann</a:t>
            </a:r>
            <a:r>
              <a:rPr lang="en-US" sz="2000" b="0" dirty="0">
                <a:solidFill>
                  <a:schemeClr val="accent1"/>
                </a:solidFill>
              </a:rPr>
              <a:t>, </a:t>
            </a:r>
            <a:r>
              <a:rPr lang="en-US" sz="2000" b="0" dirty="0" err="1">
                <a:solidFill>
                  <a:schemeClr val="accent1"/>
                </a:solidFill>
              </a:rPr>
              <a:t>zugehörige</a:t>
            </a:r>
            <a:r>
              <a:rPr lang="en-US" sz="2000" b="0" dirty="0">
                <a:solidFill>
                  <a:schemeClr val="accent1"/>
                </a:solidFill>
              </a:rPr>
              <a:t> </a:t>
            </a:r>
            <a:r>
              <a:rPr lang="en-US" sz="2000" b="0" dirty="0" err="1">
                <a:solidFill>
                  <a:schemeClr val="accent1"/>
                </a:solidFill>
              </a:rPr>
              <a:t>Einrichtung</a:t>
            </a:r>
            <a:r>
              <a:rPr lang="en-US" sz="2000" b="0" dirty="0">
                <a:solidFill>
                  <a:schemeClr val="accent1"/>
                </a:solidFill>
              </a:rPr>
              <a:t>/Institution, </a:t>
            </a:r>
            <a:r>
              <a:rPr lang="en-US" sz="2000" b="0" dirty="0" err="1">
                <a:solidFill>
                  <a:schemeClr val="accent1"/>
                </a:solidFill>
              </a:rPr>
              <a:t>Anschrift</a:t>
            </a:r>
            <a:r>
              <a:rPr lang="en-US" sz="2000" b="0" dirty="0">
                <a:solidFill>
                  <a:schemeClr val="accent1"/>
                </a:solidFill>
              </a:rPr>
              <a:t> und </a:t>
            </a:r>
            <a:r>
              <a:rPr lang="en-US" sz="2000" b="0" dirty="0" err="1">
                <a:solidFill>
                  <a:schemeClr val="accent1"/>
                </a:solidFill>
              </a:rPr>
              <a:t>Kontaktdaten</a:t>
            </a:r>
            <a:r>
              <a:rPr lang="en-US" sz="2000" b="0" dirty="0">
                <a:solidFill>
                  <a:schemeClr val="accent1"/>
                </a:solidFill>
              </a:rPr>
              <a:t> der Institution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4E38CBE-DA08-4448-9901-11E9D52F10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solidFill>
            <a:srgbClr val="B1CFE1"/>
          </a:solidFill>
        </p:spPr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942ABA4-FD74-4602-8A0B-033E4FE483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rgbClr val="B1CFE1"/>
          </a:solidFill>
        </p:spPr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C5D5798-7679-4513-81EC-4937802EBB0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solidFill>
            <a:srgbClr val="B1CFE1"/>
          </a:solidFill>
        </p:spPr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A3AF02E-16FE-4B88-837A-9E0146687AD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solidFill>
            <a:srgbClr val="B1CFE1"/>
          </a:solidFill>
        </p:spPr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0C3FB2B-26ED-4B3D-A77A-6B914608732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0116799" y="29681714"/>
            <a:ext cx="6676572" cy="6718568"/>
          </a:xfrm>
          <a:solidFill>
            <a:srgbClr val="B1CFE1"/>
          </a:solidFill>
        </p:spPr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284A319-AB7F-434F-98B7-544C83C69F5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solidFill>
            <a:srgbClr val="B1CFE1"/>
          </a:solidFill>
        </p:spPr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9C2889A-B2C6-0F45-8E56-E1ABB0A0D01E}"/>
              </a:ext>
            </a:extLst>
          </p:cNvPr>
          <p:cNvSpPr txBox="1">
            <a:spLocks/>
          </p:cNvSpPr>
          <p:nvPr/>
        </p:nvSpPr>
        <p:spPr>
          <a:xfrm>
            <a:off x="22338755" y="1104901"/>
            <a:ext cx="3331119" cy="24281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Logo (optional)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D66EF3A7-0B20-5841-814D-E500BCD12E4B}"/>
              </a:ext>
            </a:extLst>
          </p:cNvPr>
          <p:cNvSpPr txBox="1">
            <a:spLocks/>
          </p:cNvSpPr>
          <p:nvPr/>
        </p:nvSpPr>
        <p:spPr>
          <a:xfrm>
            <a:off x="18681157" y="1104901"/>
            <a:ext cx="3331119" cy="24281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Logo (optional)</a:t>
            </a:r>
          </a:p>
        </p:txBody>
      </p:sp>
    </p:spTree>
    <p:extLst>
      <p:ext uri="{BB962C8B-B14F-4D97-AF65-F5344CB8AC3E}">
        <p14:creationId xmlns:p14="http://schemas.microsoft.com/office/powerpoint/2010/main" val="2860423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66">
            <a:extLst>
              <a:ext uri="{FF2B5EF4-FFF2-40B4-BE49-F238E27FC236}">
                <a16:creationId xmlns:a16="http://schemas.microsoft.com/office/drawing/2014/main" id="{D16341BE-BC98-4BB6-86FD-ACAF7EAF9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175" y="4063153"/>
            <a:ext cx="24512925" cy="3176575"/>
          </a:xfrm>
        </p:spPr>
        <p:txBody>
          <a:bodyPr/>
          <a:lstStyle/>
          <a:p>
            <a:r>
              <a:rPr lang="de-DE" b="0" spc="300" dirty="0">
                <a:latin typeface="Linotype Syntax Com Medium" panose="020B0604020202020204" pitchFamily="34" charset="0"/>
              </a:rPr>
              <a:t>Multiskalenmodellierung und</a:t>
            </a:r>
            <a:br>
              <a:rPr lang="de-DE" b="0" spc="300" dirty="0">
                <a:latin typeface="Linotype Syntax Com Medium" panose="020B0604020202020204" pitchFamily="34" charset="0"/>
              </a:rPr>
            </a:br>
            <a:r>
              <a:rPr lang="de-DE" b="0" spc="300" dirty="0">
                <a:latin typeface="Linotype Syntax Com Medium" panose="020B0604020202020204" pitchFamily="34" charset="0"/>
              </a:rPr>
              <a:t>von polymermodifiziertem Beton</a:t>
            </a:r>
            <a:endParaRPr lang="en-US" b="0" spc="300" dirty="0">
              <a:latin typeface="Linotype Syntax Com Medium" panose="020B0604020202020204" pitchFamily="34" charset="0"/>
            </a:endParaRP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C2E2DEC1-6CB1-4C82-A75E-23BE84A254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Linotype Syntax Com" panose="020B0604020202020204" pitchFamily="34" charset="0"/>
              </a:rPr>
              <a:t>EINBLICK STATT ÜBERBLICK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724C3F-4610-4F3C-8055-D107617639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4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Einleitung</a:t>
            </a:r>
            <a:r>
              <a:rPr lang="en-US" sz="4000" b="1" dirty="0">
                <a:solidFill>
                  <a:srgbClr val="006B93"/>
                </a:solidFill>
                <a:latin typeface="Linotype Syntax Com" panose="020B0604020202020204" pitchFamily="34" charset="0"/>
              </a:rPr>
              <a:t> </a:t>
            </a:r>
            <a:br>
              <a:rPr lang="en-US" sz="4000" b="1" dirty="0">
                <a:solidFill>
                  <a:srgbClr val="006B93"/>
                </a:solidFill>
                <a:latin typeface="Linotype Syntax Com" panose="020B0604020202020204" pitchFamily="34" charset="0"/>
              </a:rPr>
            </a:br>
            <a:endParaRPr lang="en-US" sz="4000" b="1" dirty="0">
              <a:solidFill>
                <a:srgbClr val="006B93"/>
              </a:solidFill>
              <a:latin typeface="Linotype Syntax Com" panose="020B0604020202020204" pitchFamily="34" charset="0"/>
            </a:endParaRPr>
          </a:p>
          <a:p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›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Anstriche</a:t>
            </a:r>
            <a:endParaRPr lang="en-IN" sz="2000" dirty="0">
              <a:solidFill>
                <a:prstClr val="black"/>
              </a:solidFill>
              <a:latin typeface="Linotype Syntax Com" panose="020B0604020202020204" pitchFamily="34" charset="0"/>
            </a:endParaRPr>
          </a:p>
          <a:p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›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Anstriche</a:t>
            </a:r>
            <a:endParaRPr lang="en-IN" sz="2000" dirty="0">
              <a:solidFill>
                <a:prstClr val="black"/>
              </a:solidFill>
              <a:latin typeface="Linotype Syntax Com" panose="020B0604020202020204" pitchFamily="34" charset="0"/>
            </a:endParaRPr>
          </a:p>
          <a:p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›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Anstriche</a:t>
            </a:r>
            <a:endParaRPr lang="en-IN" sz="2000" dirty="0">
              <a:solidFill>
                <a:prstClr val="black"/>
              </a:solidFill>
              <a:latin typeface="Linotype Syntax Com" panose="020B0604020202020204" pitchFamily="34" charset="0"/>
            </a:endParaRP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Einleitung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Ude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converit</a:t>
            </a:r>
            <a:r>
              <a:rPr lang="en-US" sz="2000" dirty="0">
                <a:latin typeface="Linotype Syntax Com" panose="020B0604020202020204" pitchFamily="34" charset="0"/>
              </a:rPr>
              <a:t>; num, no- </a:t>
            </a:r>
            <a:r>
              <a:rPr lang="en-US" sz="2000" dirty="0" err="1">
                <a:latin typeface="Linotype Syntax Com" panose="020B0604020202020204" pitchFamily="34" charset="0"/>
              </a:rPr>
              <a:t>sulic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aequid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ceris</a:t>
            </a:r>
            <a:r>
              <a:rPr lang="en-US" sz="2000" dirty="0">
                <a:latin typeface="Linotype Syntax Com" panose="020B0604020202020204" pitchFamily="34" charset="0"/>
              </a:rPr>
              <a:t>, et </a:t>
            </a:r>
            <a:r>
              <a:rPr lang="en-US" sz="2000" dirty="0" err="1">
                <a:latin typeface="Linotype Syntax Com" panose="020B0604020202020204" pitchFamily="34" charset="0"/>
              </a:rPr>
              <a:t>atu</a:t>
            </a:r>
            <a:r>
              <a:rPr lang="en-US" sz="2000" dirty="0">
                <a:latin typeface="Linotype Syntax Com" panose="020B0604020202020204" pitchFamily="34" charset="0"/>
              </a:rPr>
              <a:t> mis </a:t>
            </a:r>
            <a:r>
              <a:rPr lang="en-US" sz="2000" dirty="0" err="1">
                <a:latin typeface="Linotype Syntax Com" panose="020B0604020202020204" pitchFamily="34" charset="0"/>
              </a:rPr>
              <a:t>haest</a:t>
            </a:r>
            <a:r>
              <a:rPr lang="en-US" sz="2000" dirty="0">
                <a:latin typeface="Linotype Syntax Com" panose="020B0604020202020204" pitchFamily="34" charset="0"/>
              </a:rPr>
              <a:t>? Nos </a:t>
            </a:r>
            <a:r>
              <a:rPr lang="en-US" sz="2000" dirty="0" err="1">
                <a:latin typeface="Linotype Syntax Com" panose="020B0604020202020204" pitchFamily="34" charset="0"/>
              </a:rPr>
              <a:t>obut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grarbemus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Culiu</a:t>
            </a:r>
            <a:r>
              <a:rPr lang="en-US" sz="2000" dirty="0">
                <a:latin typeface="Linotype Syntax Com" panose="020B0604020202020204" pitchFamily="34" charset="0"/>
              </a:rPr>
              <a:t> sed C. </a:t>
            </a:r>
            <a:r>
              <a:rPr lang="en-US" sz="2000" dirty="0" err="1">
                <a:latin typeface="Linotype Syntax Com" panose="020B0604020202020204" pitchFamily="34" charset="0"/>
              </a:rPr>
              <a:t>Cio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sperfestori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potabemque</a:t>
            </a:r>
            <a:r>
              <a:rPr lang="en-US" sz="2000" dirty="0">
                <a:latin typeface="Linotype Syntax Com" panose="020B0604020202020204" pitchFamily="34" charset="0"/>
              </a:rPr>
              <a:t> am elute </a:t>
            </a:r>
            <a:r>
              <a:rPr lang="en-US" sz="2000" dirty="0" err="1">
                <a:latin typeface="Linotype Syntax Com" panose="020B0604020202020204" pitchFamily="34" charset="0"/>
              </a:rPr>
              <a:t>potinpre</a:t>
            </a:r>
            <a:r>
              <a:rPr lang="en-US" sz="2000" dirty="0">
                <a:latin typeface="Linotype Syntax Com" panose="020B0604020202020204" pitchFamily="34" charset="0"/>
              </a:rPr>
              <a:t> acta-</a:t>
            </a:r>
            <a:r>
              <a:rPr lang="en-US" sz="2000" dirty="0" err="1">
                <a:latin typeface="Linotype Syntax Com" panose="020B0604020202020204" pitchFamily="34" charset="0"/>
              </a:rPr>
              <a:t>labem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factam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</a:t>
            </a:r>
            <a:r>
              <a:rPr lang="en-US" sz="2000" dirty="0">
                <a:latin typeface="Linotype Syntax Com" panose="020B0604020202020204" pitchFamily="34" charset="0"/>
              </a:rPr>
              <a:t> L. </a:t>
            </a:r>
            <a:r>
              <a:rPr lang="en-US" sz="2000" dirty="0" err="1">
                <a:latin typeface="Linotype Syntax Com" panose="020B0604020202020204" pitchFamily="34" charset="0"/>
              </a:rPr>
              <a:t>Verfiri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unt</a:t>
            </a:r>
            <a:r>
              <a:rPr lang="en-US" sz="2000" dirty="0">
                <a:latin typeface="Linotype Syntax Com" panose="020B0604020202020204" pitchFamily="34" charset="0"/>
              </a:rPr>
              <a:t>, se </a:t>
            </a:r>
            <a:r>
              <a:rPr lang="en-US" sz="2000" dirty="0" err="1">
                <a:latin typeface="Linotype Syntax Com" panose="020B0604020202020204" pitchFamily="34" charset="0"/>
              </a:rPr>
              <a:t>quostem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oltodica</a:t>
            </a:r>
            <a:r>
              <a:rPr lang="en-US" sz="2000" dirty="0">
                <a:latin typeface="Linotype Syntax Com" panose="020B0604020202020204" pitchFamily="34" charset="0"/>
              </a:rPr>
              <a:t>; </a:t>
            </a:r>
            <a:r>
              <a:rPr lang="en-US" sz="2000" dirty="0" err="1">
                <a:latin typeface="Linotype Syntax Com" panose="020B0604020202020204" pitchFamily="34" charset="0"/>
              </a:rPr>
              <a:t>nin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dicips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mus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Catus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conlocus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nost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audem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Ipio</a:t>
            </a:r>
            <a:r>
              <a:rPr lang="en-US" sz="2000" dirty="0">
                <a:latin typeface="Linotype Syntax Com" panose="020B0604020202020204" pitchFamily="34" charset="0"/>
              </a:rPr>
              <a:t> hos </a:t>
            </a:r>
            <a:r>
              <a:rPr lang="en-US" sz="2000" dirty="0" err="1">
                <a:latin typeface="Linotype Syntax Com" panose="020B0604020202020204" pitchFamily="34" charset="0"/>
              </a:rPr>
              <a:t>patquit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menis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vir-iora</a:t>
            </a:r>
            <a:r>
              <a:rPr lang="en-US" sz="2000" dirty="0">
                <a:latin typeface="Linotype Syntax Com" panose="020B0604020202020204" pitchFamily="34" charset="0"/>
              </a:rPr>
              <a:t>? </a:t>
            </a:r>
            <a:r>
              <a:rPr lang="en-US" sz="2000" dirty="0" err="1">
                <a:latin typeface="Linotype Syntax Com" panose="020B0604020202020204" pitchFamily="34" charset="0"/>
              </a:rPr>
              <a:t>Iquem</a:t>
            </a:r>
            <a:r>
              <a:rPr lang="en-US" sz="2000" dirty="0">
                <a:latin typeface="Linotype Syntax Com" panose="020B0604020202020204" pitchFamily="34" charset="0"/>
              </a:rPr>
              <a:t> is </a:t>
            </a:r>
            <a:r>
              <a:rPr lang="en-US" sz="2000" dirty="0" err="1">
                <a:latin typeface="Linotype Syntax Com" panose="020B0604020202020204" pitchFamily="34" charset="0"/>
              </a:rPr>
              <a:t>ompli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consilla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oporem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cuperob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sentemor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labestrudam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iam</a:t>
            </a:r>
            <a:r>
              <a:rPr lang="en-US" sz="2000" dirty="0">
                <a:latin typeface="Linotype Syntax Com" panose="020B0604020202020204" pitchFamily="34" charset="0"/>
              </a:rPr>
              <a:t> sis </a:t>
            </a:r>
            <a:r>
              <a:rPr lang="en-US" sz="2000" dirty="0" err="1">
                <a:latin typeface="Linotype Syntax Com" panose="020B0604020202020204" pitchFamily="34" charset="0"/>
              </a:rPr>
              <a:t>inu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inpripiem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dienarbitis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comnena</a:t>
            </a:r>
            <a:r>
              <a:rPr lang="en-US" sz="2000" dirty="0">
                <a:latin typeface="Linotype Syntax Com" panose="020B0604020202020204" pitchFamily="34" charset="0"/>
              </a:rPr>
              <a:t> rem, </a:t>
            </a:r>
            <a:r>
              <a:rPr lang="en-US" sz="2000" dirty="0" err="1">
                <a:latin typeface="Linotype Syntax Com" panose="020B0604020202020204" pitchFamily="34" charset="0"/>
              </a:rPr>
              <a:t>quam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perfex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utuus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fau-cid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porum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temurnihil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talic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tasdacia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inariam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perimpl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Verfecu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pplibul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lerarte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ribulto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rtent</a:t>
            </a:r>
            <a:r>
              <a:rPr lang="en-US" sz="2000" dirty="0">
                <a:latin typeface="Linotype Syntax Com" panose="020B0604020202020204" pitchFamily="34" charset="0"/>
              </a:rPr>
              <a:t>.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Nihilintiam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pere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eo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auc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ignam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ina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omnem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adducndam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ommo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istast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femus</a:t>
            </a:r>
            <a:r>
              <a:rPr lang="en-US" sz="2000" dirty="0">
                <a:latin typeface="Linotype Syntax Com" panose="020B0604020202020204" pitchFamily="34" charset="0"/>
              </a:rPr>
              <a:t> at </a:t>
            </a:r>
            <a:r>
              <a:rPr lang="en-US" sz="2000" dirty="0" err="1">
                <a:latin typeface="Linotype Syntax Com" panose="020B0604020202020204" pitchFamily="34" charset="0"/>
              </a:rPr>
              <a:t>publina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temque</a:t>
            </a:r>
            <a:r>
              <a:rPr lang="en-US" sz="2000" dirty="0">
                <a:latin typeface="Linotype Syntax Com" panose="020B0604020202020204" pitchFamily="34" charset="0"/>
              </a:rPr>
              <a:t> pub-</a:t>
            </a:r>
            <a:r>
              <a:rPr lang="en-US" sz="2000" dirty="0" err="1">
                <a:latin typeface="Linotype Syntax Com" panose="020B0604020202020204" pitchFamily="34" charset="0"/>
              </a:rPr>
              <a:t>lica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pesena</a:t>
            </a:r>
            <a:r>
              <a:rPr lang="en-US" sz="2000" dirty="0">
                <a:latin typeface="Linotype Syntax Com" panose="020B0604020202020204" pitchFamily="34" charset="0"/>
              </a:rPr>
              <a:t>, es </a:t>
            </a:r>
            <a:r>
              <a:rPr lang="en-US" sz="2000" dirty="0" err="1">
                <a:latin typeface="Linotype Syntax Com" panose="020B0604020202020204" pitchFamily="34" charset="0"/>
              </a:rPr>
              <a:t>steruratum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Icus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laris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simium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sentia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numei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il</a:t>
            </a:r>
            <a:r>
              <a:rPr lang="en-US" sz="2000" dirty="0">
                <a:latin typeface="Linotype Syntax Com" panose="020B0604020202020204" pitchFamily="34" charset="0"/>
              </a:rPr>
              <a:t>.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Maio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blamus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vollabo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reperchicat</a:t>
            </a:r>
            <a:r>
              <a:rPr lang="en-US" sz="2000" dirty="0">
                <a:latin typeface="Linotype Syntax Com" panose="020B0604020202020204" pitchFamily="34" charset="0"/>
              </a:rPr>
              <a:t> es </a:t>
            </a:r>
            <a:r>
              <a:rPr lang="en-US" sz="2000" dirty="0" err="1">
                <a:latin typeface="Linotype Syntax Com" panose="020B0604020202020204" pitchFamily="34" charset="0"/>
              </a:rPr>
              <a:t>eaque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sint</a:t>
            </a:r>
            <a:r>
              <a:rPr lang="en-US" sz="2000" dirty="0">
                <a:latin typeface="Linotype Syntax Com" panose="020B0604020202020204" pitchFamily="34" charset="0"/>
              </a:rPr>
              <a:t> qui </a:t>
            </a:r>
            <a:r>
              <a:rPr lang="en-US" sz="2000" dirty="0" err="1">
                <a:latin typeface="Linotype Syntax Com" panose="020B0604020202020204" pitchFamily="34" charset="0"/>
              </a:rPr>
              <a:t>nobitatem</a:t>
            </a:r>
            <a:r>
              <a:rPr lang="en-US" sz="2000" dirty="0">
                <a:latin typeface="Linotype Syntax Com" panose="020B0604020202020204" pitchFamily="34" charset="0"/>
              </a:rPr>
              <a:t> labor-rum sunt </a:t>
            </a:r>
            <a:r>
              <a:rPr lang="en-US" sz="2000" dirty="0" err="1">
                <a:latin typeface="Linotype Syntax Com" panose="020B0604020202020204" pitchFamily="34" charset="0"/>
              </a:rPr>
              <a:t>aliatem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porest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officipsum</a:t>
            </a:r>
            <a:r>
              <a:rPr lang="en-US" sz="2000" dirty="0">
                <a:latin typeface="Linotype Syntax Com" panose="020B0604020202020204" pitchFamily="34" charset="0"/>
              </a:rPr>
              <a:t> asp-</a:t>
            </a:r>
            <a:r>
              <a:rPr lang="en-US" sz="2000" dirty="0" err="1">
                <a:latin typeface="Linotype Syntax Com" panose="020B0604020202020204" pitchFamily="34" charset="0"/>
              </a:rPr>
              <a:t>iciendi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quatur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ipsam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quae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vo-lupturia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diae</a:t>
            </a:r>
            <a:r>
              <a:rPr lang="en-US" sz="2000" dirty="0">
                <a:latin typeface="Linotype Syntax Com" panose="020B0604020202020204" pitchFamily="34" charset="0"/>
              </a:rPr>
              <a:t> dolore </a:t>
            </a:r>
            <a:r>
              <a:rPr lang="en-US" sz="2000" dirty="0" err="1">
                <a:latin typeface="Linotype Syntax Com" panose="020B0604020202020204" pitchFamily="34" charset="0"/>
              </a:rPr>
              <a:t>nim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laboreseque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atiores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dolorem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aliasperia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il</a:t>
            </a:r>
            <a:r>
              <a:rPr lang="en-US" sz="2000" dirty="0">
                <a:latin typeface="Linotype Syntax Com" panose="020B0604020202020204" pitchFamily="34" charset="0"/>
              </a:rPr>
              <a:t> et </a:t>
            </a:r>
            <a:r>
              <a:rPr lang="en-US" sz="2000" dirty="0" err="1">
                <a:latin typeface="Linotype Syntax Com" panose="020B0604020202020204" pitchFamily="34" charset="0"/>
              </a:rPr>
              <a:t>andelectae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consequidel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idusda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quis</a:t>
            </a:r>
            <a:r>
              <a:rPr lang="en-US" sz="2000" dirty="0">
                <a:latin typeface="Linotype Syntax Com" panose="020B0604020202020204" pitchFamily="34" charset="0"/>
              </a:rPr>
              <a:t> vent.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Verfiri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unt</a:t>
            </a:r>
            <a:r>
              <a:rPr lang="en-US" sz="2000" dirty="0">
                <a:latin typeface="Linotype Syntax Com" panose="020B0604020202020204" pitchFamily="34" charset="0"/>
              </a:rPr>
              <a:t>, se </a:t>
            </a:r>
            <a:r>
              <a:rPr lang="en-US" sz="2000" dirty="0" err="1">
                <a:latin typeface="Linotype Syntax Com" panose="020B0604020202020204" pitchFamily="34" charset="0"/>
              </a:rPr>
              <a:t>quostem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oltodica</a:t>
            </a:r>
            <a:r>
              <a:rPr lang="en-US" sz="2000" dirty="0">
                <a:latin typeface="Linotype Syntax Com" panose="020B0604020202020204" pitchFamily="34" charset="0"/>
              </a:rPr>
              <a:t>; </a:t>
            </a:r>
            <a:r>
              <a:rPr lang="en-US" sz="2000" dirty="0" err="1">
                <a:latin typeface="Linotype Syntax Com" panose="020B0604020202020204" pitchFamily="34" charset="0"/>
              </a:rPr>
              <a:t>nin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dic-ips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mus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Catus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conlocus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nost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aud-em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Ipio</a:t>
            </a:r>
            <a:r>
              <a:rPr lang="en-US" sz="2000" dirty="0">
                <a:latin typeface="Linotype Syntax Com" panose="020B0604020202020204" pitchFamily="34" charset="0"/>
              </a:rPr>
              <a:t> hos </a:t>
            </a:r>
            <a:r>
              <a:rPr lang="en-US" sz="2000" dirty="0" err="1">
                <a:latin typeface="Linotype Syntax Com" panose="020B0604020202020204" pitchFamily="34" charset="0"/>
              </a:rPr>
              <a:t>patquit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menis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viri-ora</a:t>
            </a:r>
            <a:r>
              <a:rPr lang="en-US" sz="2000" dirty="0">
                <a:latin typeface="Linotype Syntax Com" panose="020B0604020202020204" pitchFamily="34" charset="0"/>
              </a:rPr>
              <a:t>? </a:t>
            </a:r>
            <a:r>
              <a:rPr lang="en-US" sz="2000" dirty="0" err="1">
                <a:latin typeface="Linotype Syntax Com" panose="020B0604020202020204" pitchFamily="34" charset="0"/>
              </a:rPr>
              <a:t>Iquem</a:t>
            </a:r>
            <a:r>
              <a:rPr lang="en-US" sz="2000" dirty="0">
                <a:latin typeface="Linotype Syntax Com" panose="020B0604020202020204" pitchFamily="34" charset="0"/>
              </a:rPr>
              <a:t> is </a:t>
            </a:r>
            <a:r>
              <a:rPr lang="en-US" sz="2000" dirty="0" err="1">
                <a:latin typeface="Linotype Syntax Com" panose="020B0604020202020204" pitchFamily="34" charset="0"/>
              </a:rPr>
              <a:t>ompli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consilla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oporem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cuperob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sentemor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labestrudam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iam</a:t>
            </a:r>
            <a:r>
              <a:rPr lang="en-US" sz="2000" dirty="0">
                <a:latin typeface="Linotype Syntax Com" panose="020B0604020202020204" pitchFamily="34" charset="0"/>
              </a:rPr>
              <a:t> sis </a:t>
            </a:r>
            <a:r>
              <a:rPr lang="en-US" sz="2000" dirty="0" err="1">
                <a:latin typeface="Linotype Syntax Com" panose="020B0604020202020204" pitchFamily="34" charset="0"/>
              </a:rPr>
              <a:t>inu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inp-ripiem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dienarbitis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comnena</a:t>
            </a:r>
            <a:r>
              <a:rPr lang="en-US" sz="2000" dirty="0">
                <a:latin typeface="Linotype Syntax Com" panose="020B0604020202020204" pitchFamily="34" charset="0"/>
              </a:rPr>
              <a:t> rem, </a:t>
            </a:r>
            <a:r>
              <a:rPr lang="en-US" sz="2000" dirty="0" err="1">
                <a:latin typeface="Linotype Syntax Com" panose="020B0604020202020204" pitchFamily="34" charset="0"/>
              </a:rPr>
              <a:t>quam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perfex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utuus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fau-cid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porum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temur</a:t>
            </a:r>
            <a:r>
              <a:rPr lang="en-US" sz="2000" dirty="0">
                <a:latin typeface="Linotype Syntax Com" panose="020B0604020202020204" pitchFamily="34" charset="0"/>
              </a:rPr>
              <a:t>-nihil </a:t>
            </a:r>
            <a:r>
              <a:rPr lang="en-US" sz="2000" dirty="0" err="1">
                <a:latin typeface="Linotype Syntax Com" panose="020B0604020202020204" pitchFamily="34" charset="0"/>
              </a:rPr>
              <a:t>talic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tasdacia</a:t>
            </a:r>
            <a:endParaRPr lang="en-US" sz="2000" dirty="0">
              <a:latin typeface="Linotype Syntax Com" panose="020B0604020202020204" pitchFamily="34" charset="0"/>
            </a:endParaRP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cuperob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sentemor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labestrudam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iam</a:t>
            </a:r>
            <a:r>
              <a:rPr lang="en-US" sz="2000" dirty="0">
                <a:latin typeface="Linotype Syntax Com" panose="020B0604020202020204" pitchFamily="34" charset="0"/>
              </a:rPr>
              <a:t> sis </a:t>
            </a:r>
            <a:r>
              <a:rPr lang="en-US" sz="2000" dirty="0" err="1">
                <a:latin typeface="Linotype Syntax Com" panose="020B0604020202020204" pitchFamily="34" charset="0"/>
              </a:rPr>
              <a:t>inu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inpripiem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dienarbitis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comnena</a:t>
            </a:r>
            <a:r>
              <a:rPr lang="en-US" sz="2000" dirty="0">
                <a:latin typeface="Linotype Syntax Com" panose="020B0604020202020204" pitchFamily="34" charset="0"/>
              </a:rPr>
              <a:t> rem, </a:t>
            </a:r>
            <a:r>
              <a:rPr lang="en-US" sz="2000" dirty="0" err="1">
                <a:latin typeface="Linotype Syntax Com" panose="020B0604020202020204" pitchFamily="34" charset="0"/>
              </a:rPr>
              <a:t>quam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perfex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utuus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fau-cid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porum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temurnihil</a:t>
            </a:r>
            <a:r>
              <a:rPr lang="en-US" sz="2000" dirty="0">
                <a:latin typeface="Linotype Syntax Com" panose="020B0604020202020204" pitchFamily="34" charset="0"/>
              </a:rPr>
              <a:t>.</a:t>
            </a:r>
          </a:p>
          <a:p>
            <a:endParaRPr lang="en-US" dirty="0">
              <a:latin typeface="Linotype Syntax Com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C8BDCE06-24FF-4F92-AEA3-3BB35CEA7B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4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Mittelteil</a:t>
            </a:r>
            <a:endParaRPr lang="en-US" sz="4000" b="1" dirty="0">
              <a:solidFill>
                <a:schemeClr val="accent1"/>
              </a:solidFill>
              <a:latin typeface="Linotype Syntax Com" panose="020B0604020202020204" pitchFamily="34" charset="0"/>
            </a:endParaRPr>
          </a:p>
          <a:p>
            <a:endParaRPr lang="en-US" dirty="0"/>
          </a:p>
          <a:p>
            <a:r>
              <a:rPr lang="en-US" sz="2000" dirty="0">
                <a:latin typeface="Linotype Syntax Com" panose="020B0604020202020204" pitchFamily="34" charset="0"/>
              </a:rPr>
              <a:t>Einleitung </a:t>
            </a:r>
            <a:r>
              <a:rPr lang="en-US" sz="2000" dirty="0" err="1">
                <a:latin typeface="Linotype Syntax Com" panose="020B0604020202020204" pitchFamily="34" charset="0"/>
              </a:rPr>
              <a:t>Ude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converit</a:t>
            </a:r>
            <a:r>
              <a:rPr lang="en-US" sz="2000" dirty="0">
                <a:latin typeface="Linotype Syntax Com" panose="020B0604020202020204" pitchFamily="34" charset="0"/>
              </a:rPr>
              <a:t>; num, no- </a:t>
            </a:r>
            <a:br>
              <a:rPr lang="en-US" sz="2000" dirty="0">
                <a:latin typeface="Linotype Syntax Com" panose="020B0604020202020204" pitchFamily="34" charset="0"/>
              </a:rPr>
            </a:br>
            <a:r>
              <a:rPr lang="en-US" sz="2000" dirty="0" err="1">
                <a:latin typeface="Linotype Syntax Com" panose="020B0604020202020204" pitchFamily="34" charset="0"/>
              </a:rPr>
              <a:t>sulic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aequid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ceris</a:t>
            </a:r>
            <a:r>
              <a:rPr lang="en-US" sz="2000" dirty="0">
                <a:latin typeface="Linotype Syntax Com" panose="020B0604020202020204" pitchFamily="34" charset="0"/>
              </a:rPr>
              <a:t>, et </a:t>
            </a:r>
            <a:r>
              <a:rPr lang="en-US" sz="2000" dirty="0" err="1">
                <a:latin typeface="Linotype Syntax Com" panose="020B0604020202020204" pitchFamily="34" charset="0"/>
              </a:rPr>
              <a:t>atu</a:t>
            </a:r>
            <a:r>
              <a:rPr lang="en-US" sz="2000" dirty="0">
                <a:latin typeface="Linotype Syntax Com" panose="020B0604020202020204" pitchFamily="34" charset="0"/>
              </a:rPr>
              <a:t> mis </a:t>
            </a:r>
            <a:r>
              <a:rPr lang="en-US" sz="2000" dirty="0" err="1">
                <a:latin typeface="Linotype Syntax Com" panose="020B0604020202020204" pitchFamily="34" charset="0"/>
              </a:rPr>
              <a:t>haest</a:t>
            </a:r>
            <a:r>
              <a:rPr lang="en-US" sz="2000" dirty="0">
                <a:latin typeface="Linotype Syntax Com" panose="020B0604020202020204" pitchFamily="34" charset="0"/>
              </a:rPr>
              <a:t>? Nos </a:t>
            </a:r>
            <a:r>
              <a:rPr lang="en-US" sz="2000" dirty="0" err="1">
                <a:latin typeface="Linotype Syntax Com" panose="020B0604020202020204" pitchFamily="34" charset="0"/>
              </a:rPr>
              <a:t>obut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grarbemus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Culiu</a:t>
            </a:r>
            <a:r>
              <a:rPr lang="en-US" sz="2000" dirty="0">
                <a:latin typeface="Linotype Syntax Com" panose="020B0604020202020204" pitchFamily="34" charset="0"/>
              </a:rPr>
              <a:t> sed C. </a:t>
            </a:r>
            <a:r>
              <a:rPr lang="en-US" sz="2000" dirty="0" err="1">
                <a:latin typeface="Linotype Syntax Com" panose="020B0604020202020204" pitchFamily="34" charset="0"/>
              </a:rPr>
              <a:t>Cio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sperfestori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potabemque</a:t>
            </a:r>
            <a:r>
              <a:rPr lang="en-US" sz="2000" dirty="0">
                <a:latin typeface="Linotype Syntax Com" panose="020B0604020202020204" pitchFamily="34" charset="0"/>
              </a:rPr>
              <a:t> am elute po-</a:t>
            </a:r>
            <a:r>
              <a:rPr lang="en-US" sz="2000" dirty="0" err="1">
                <a:latin typeface="Linotype Syntax Com" panose="020B0604020202020204" pitchFamily="34" charset="0"/>
              </a:rPr>
              <a:t>tinpre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actalabem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factam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</a:t>
            </a:r>
            <a:r>
              <a:rPr lang="en-US" sz="2000" dirty="0">
                <a:latin typeface="Linotype Syntax Com" panose="020B0604020202020204" pitchFamily="34" charset="0"/>
              </a:rPr>
              <a:t> L. </a:t>
            </a:r>
            <a:r>
              <a:rPr lang="en-US" sz="2000" dirty="0" err="1">
                <a:latin typeface="Linotype Syntax Com" panose="020B0604020202020204" pitchFamily="34" charset="0"/>
              </a:rPr>
              <a:t>Verfiri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unt</a:t>
            </a:r>
            <a:r>
              <a:rPr lang="en-US" sz="2000" dirty="0">
                <a:latin typeface="Linotype Syntax Com" panose="020B0604020202020204" pitchFamily="34" charset="0"/>
              </a:rPr>
              <a:t>, se </a:t>
            </a:r>
            <a:r>
              <a:rPr lang="en-US" sz="2000" dirty="0" err="1">
                <a:latin typeface="Linotype Syntax Com" panose="020B0604020202020204" pitchFamily="34" charset="0"/>
              </a:rPr>
              <a:t>quostem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oltodica</a:t>
            </a:r>
            <a:r>
              <a:rPr lang="en-US" sz="2000" dirty="0">
                <a:latin typeface="Linotype Syntax Com" panose="020B0604020202020204" pitchFamily="34" charset="0"/>
              </a:rPr>
              <a:t>; </a:t>
            </a:r>
            <a:r>
              <a:rPr lang="en-US" sz="2000" dirty="0" err="1">
                <a:latin typeface="Linotype Syntax Com" panose="020B0604020202020204" pitchFamily="34" charset="0"/>
              </a:rPr>
              <a:t>nin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dicips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mus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Catus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conlocus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nost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audem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Ipio</a:t>
            </a:r>
            <a:r>
              <a:rPr lang="en-US" sz="2000" dirty="0">
                <a:latin typeface="Linotype Syntax Com" panose="020B0604020202020204" pitchFamily="34" charset="0"/>
              </a:rPr>
              <a:t> hos </a:t>
            </a:r>
            <a:r>
              <a:rPr lang="en-US" sz="2000" dirty="0" err="1">
                <a:latin typeface="Linotype Syntax Com" panose="020B0604020202020204" pitchFamily="34" charset="0"/>
              </a:rPr>
              <a:t>patquit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menis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viri-ora</a:t>
            </a:r>
            <a:r>
              <a:rPr lang="en-US" sz="2000" dirty="0">
                <a:latin typeface="Linotype Syntax Com" panose="020B0604020202020204" pitchFamily="34" charset="0"/>
              </a:rPr>
              <a:t>? </a:t>
            </a:r>
            <a:r>
              <a:rPr lang="en-US" sz="2000" dirty="0" err="1">
                <a:latin typeface="Linotype Syntax Com" panose="020B0604020202020204" pitchFamily="34" charset="0"/>
              </a:rPr>
              <a:t>Iquem</a:t>
            </a:r>
            <a:r>
              <a:rPr lang="en-US" sz="2000" dirty="0">
                <a:latin typeface="Linotype Syntax Com" panose="020B0604020202020204" pitchFamily="34" charset="0"/>
              </a:rPr>
              <a:t> is </a:t>
            </a:r>
            <a:r>
              <a:rPr lang="en-US" sz="2000" dirty="0" err="1">
                <a:latin typeface="Linotype Syntax Com" panose="020B0604020202020204" pitchFamily="34" charset="0"/>
              </a:rPr>
              <a:t>ompli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consilla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oporem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cuperob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iam</a:t>
            </a:r>
            <a:r>
              <a:rPr lang="en-US" sz="2000" dirty="0">
                <a:latin typeface="Linotype Syntax Com" panose="020B0604020202020204" pitchFamily="34" charset="0"/>
              </a:rPr>
              <a:t> sis </a:t>
            </a:r>
            <a:r>
              <a:rPr lang="en-US" sz="2000" dirty="0" err="1">
                <a:latin typeface="Linotype Syntax Com" panose="020B0604020202020204" pitchFamily="34" charset="0"/>
              </a:rPr>
              <a:t>inu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inpripiem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dien-arbitis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comnena</a:t>
            </a:r>
            <a:r>
              <a:rPr lang="en-US" sz="2000" dirty="0">
                <a:latin typeface="Linotype Syntax Com" panose="020B0604020202020204" pitchFamily="34" charset="0"/>
              </a:rPr>
              <a:t> rem, </a:t>
            </a:r>
            <a:r>
              <a:rPr lang="en-US" sz="2000" dirty="0" err="1">
                <a:latin typeface="Linotype Syntax Com" panose="020B0604020202020204" pitchFamily="34" charset="0"/>
              </a:rPr>
              <a:t>quam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perfex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utuus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faucid</a:t>
            </a:r>
            <a:r>
              <a:rPr lang="en-US" sz="2000" dirty="0">
                <a:latin typeface="Linotype Syntax Com" panose="020B0604020202020204" pitchFamily="34" charset="0"/>
              </a:rPr>
              <a:t> po-rum, </a:t>
            </a:r>
            <a:r>
              <a:rPr lang="en-US" sz="2000" dirty="0" err="1">
                <a:latin typeface="Linotype Syntax Com" panose="020B0604020202020204" pitchFamily="34" charset="0"/>
              </a:rPr>
              <a:t>temurnihil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talic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tasdacia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inariam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perimpl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Verfecu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pplibul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lerarte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ribulto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rtent</a:t>
            </a:r>
            <a:endParaRPr lang="en-US" sz="2000" dirty="0">
              <a:latin typeface="Linotype Syntax Com" panose="020B0604020202020204" pitchFamily="34" charset="0"/>
            </a:endParaRP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1.Nihilintiam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pere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eo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auc</a:t>
            </a:r>
            <a:endParaRPr lang="en-US" sz="2000" b="1" dirty="0">
              <a:solidFill>
                <a:schemeClr val="accent1"/>
              </a:solidFill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Andernum</a:t>
            </a:r>
            <a:r>
              <a:rPr lang="en-US" sz="2000" dirty="0">
                <a:latin typeface="Linotype Syntax Com" panose="020B0604020202020204" pitchFamily="34" charset="0"/>
              </a:rPr>
              <a:t> inti, </a:t>
            </a:r>
            <a:r>
              <a:rPr lang="en-US" sz="2000" dirty="0" err="1">
                <a:latin typeface="Linotype Syntax Com" panose="020B0604020202020204" pitchFamily="34" charset="0"/>
              </a:rPr>
              <a:t>nossulibus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gra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re que consul </a:t>
            </a:r>
            <a:r>
              <a:rPr lang="en-US" sz="2000" dirty="0" err="1">
                <a:latin typeface="Linotype Syntax Com" panose="020B0604020202020204" pitchFamily="34" charset="0"/>
              </a:rPr>
              <a:t>hin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</a:t>
            </a:r>
            <a:r>
              <a:rPr lang="en-US" sz="2000" dirty="0">
                <a:latin typeface="Linotype Syntax Com" panose="020B0604020202020204" pitchFamily="34" charset="0"/>
              </a:rPr>
              <a:t> ne et L. Si-</a:t>
            </a:r>
            <a:r>
              <a:rPr lang="en-US" sz="2000" dirty="0" err="1">
                <a:latin typeface="Linotype Syntax Com" panose="020B0604020202020204" pitchFamily="34" charset="0"/>
              </a:rPr>
              <a:t>lnese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niaequampro</a:t>
            </a:r>
            <a:r>
              <a:rPr lang="en-US" sz="2000" dirty="0">
                <a:latin typeface="Linotype Syntax Com" panose="020B0604020202020204" pitchFamily="34" charset="0"/>
              </a:rPr>
              <a:t> in </a:t>
            </a:r>
            <a:r>
              <a:rPr lang="en-US" sz="2000" dirty="0" err="1">
                <a:latin typeface="Linotype Syntax Com" panose="020B0604020202020204" pitchFamily="34" charset="0"/>
              </a:rPr>
              <a:t>Etruntr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orunit</a:t>
            </a:r>
            <a:r>
              <a:rPr lang="en-US" sz="2000" dirty="0">
                <a:latin typeface="Linotype Syntax Com" panose="020B0604020202020204" pitchFamily="34" charset="0"/>
              </a:rPr>
              <a:t> reis </a:t>
            </a:r>
            <a:r>
              <a:rPr lang="en-US" sz="2000" dirty="0" err="1">
                <a:latin typeface="Linotype Syntax Com" panose="020B0604020202020204" pitchFamily="34" charset="0"/>
              </a:rPr>
              <a:t>iamdii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serfes</a:t>
            </a:r>
            <a:r>
              <a:rPr lang="en-US" sz="2000" dirty="0">
                <a:latin typeface="Linotype Syntax Com" panose="020B0604020202020204" pitchFamily="34" charset="0"/>
              </a:rPr>
              <a:t>? </a:t>
            </a:r>
            <a:r>
              <a:rPr lang="en-US" sz="2000" dirty="0" err="1">
                <a:latin typeface="Linotype Syntax Com" panose="020B0604020202020204" pitchFamily="34" charset="0"/>
              </a:rPr>
              <a:t>Inties</a:t>
            </a:r>
            <a:r>
              <a:rPr lang="en-US" sz="2000" dirty="0">
                <a:latin typeface="Linotype Syntax Com" panose="020B0604020202020204" pitchFamily="34" charset="0"/>
              </a:rPr>
              <a:t> Cu-</a:t>
            </a:r>
            <a:r>
              <a:rPr lang="en-US" sz="2000" dirty="0" err="1">
                <a:latin typeface="Linotype Syntax Com" panose="020B0604020202020204" pitchFamily="34" charset="0"/>
              </a:rPr>
              <a:t>piendam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ommo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istast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fici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silinc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perio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eo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mus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inc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maion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videt</a:t>
            </a:r>
            <a:r>
              <a:rPr lang="en-US" sz="2000" dirty="0">
                <a:latin typeface="Linotype Syntax Com" panose="020B0604020202020204" pitchFamily="34" charset="0"/>
              </a:rPr>
              <a:t> L. Nos fac </a:t>
            </a:r>
            <a:r>
              <a:rPr lang="en-US" sz="2000" dirty="0" err="1">
                <a:latin typeface="Linotype Syntax Com" panose="020B0604020202020204" pitchFamily="34" charset="0"/>
              </a:rPr>
              <a:t>invente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rnimperatus</a:t>
            </a:r>
            <a:r>
              <a:rPr lang="en-US" sz="2000" dirty="0">
                <a:latin typeface="Linotype Syntax Com" panose="020B0604020202020204" pitchFamily="34" charset="0"/>
              </a:rPr>
              <a:t> hum ta </a:t>
            </a:r>
            <a:r>
              <a:rPr lang="en-US" sz="2000" dirty="0" err="1">
                <a:latin typeface="Linotype Syntax Com" panose="020B0604020202020204" pitchFamily="34" charset="0"/>
              </a:rPr>
              <a:t>nem</a:t>
            </a:r>
            <a:r>
              <a:rPr lang="en-US" sz="2000" dirty="0">
                <a:latin typeface="Linotype Syntax Com" panose="020B0604020202020204" pitchFamily="34" charset="0"/>
              </a:rPr>
              <a:t>, quid 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2.Nihilintiam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pere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eo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auc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rem </a:t>
            </a:r>
            <a:r>
              <a:rPr lang="en-US" sz="2000" dirty="0" err="1">
                <a:latin typeface="Linotype Syntax Com" panose="020B0604020202020204" pitchFamily="34" charset="0"/>
              </a:rPr>
              <a:t>quam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facchus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bonsulu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derceps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entemus</a:t>
            </a:r>
            <a:r>
              <a:rPr lang="en-US" sz="2000" dirty="0">
                <a:latin typeface="Linotype Syntax Com" panose="020B0604020202020204" pitchFamily="34" charset="0"/>
              </a:rPr>
              <a:t> at </a:t>
            </a:r>
            <a:r>
              <a:rPr lang="en-US" sz="2000" dirty="0" err="1">
                <a:latin typeface="Linotype Syntax Com" panose="020B0604020202020204" pitchFamily="34" charset="0"/>
              </a:rPr>
              <a:t>publina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temque</a:t>
            </a:r>
            <a:r>
              <a:rPr lang="en-US" sz="2000" dirty="0">
                <a:latin typeface="Linotype Syntax Com" panose="020B0604020202020204" pitchFamily="34" charset="0"/>
              </a:rPr>
              <a:t> publica </a:t>
            </a:r>
            <a:r>
              <a:rPr lang="en-US" sz="2000" dirty="0" err="1">
                <a:latin typeface="Linotype Syntax Com" panose="020B0604020202020204" pitchFamily="34" charset="0"/>
              </a:rPr>
              <a:t>pesena</a:t>
            </a:r>
            <a:r>
              <a:rPr lang="en-US" sz="2000" dirty="0">
                <a:latin typeface="Linotype Syntax Com" panose="020B0604020202020204" pitchFamily="34" charset="0"/>
              </a:rPr>
              <a:t>, es </a:t>
            </a:r>
            <a:r>
              <a:rPr lang="en-US" sz="2000" dirty="0" err="1">
                <a:latin typeface="Linotype Syntax Com" panose="020B0604020202020204" pitchFamily="34" charset="0"/>
              </a:rPr>
              <a:t>steruratum</a:t>
            </a:r>
            <a:r>
              <a:rPr lang="en-US" sz="2000" dirty="0">
                <a:latin typeface="Linotype Syntax Com" panose="020B0604020202020204" pitchFamily="34" charset="0"/>
              </a:rPr>
              <a:t>. Ma-</a:t>
            </a:r>
            <a:r>
              <a:rPr lang="en-US" sz="2000" dirty="0" err="1">
                <a:latin typeface="Linotype Syntax Com" panose="020B0604020202020204" pitchFamily="34" charset="0"/>
              </a:rPr>
              <a:t>ximisque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consultorio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tus</a:t>
            </a:r>
            <a:r>
              <a:rPr lang="en-US" sz="2000" dirty="0">
                <a:latin typeface="Linotype Syntax Com" panose="020B0604020202020204" pitchFamily="34" charset="0"/>
              </a:rPr>
              <a:t> incus </a:t>
            </a:r>
            <a:r>
              <a:rPr lang="en-US" sz="2000" dirty="0" err="1">
                <a:latin typeface="Linotype Syntax Com" panose="020B0604020202020204" pitchFamily="34" charset="0"/>
              </a:rPr>
              <a:t>laris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simium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sentia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numei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il</a:t>
            </a:r>
            <a:r>
              <a:rPr lang="en-US" sz="2000" dirty="0">
                <a:latin typeface="Linotype Syntax Com" panose="020B0604020202020204" pitchFamily="34" charset="0"/>
              </a:rPr>
              <a:t> us. </a:t>
            </a:r>
            <a:r>
              <a:rPr lang="en-US" sz="2000" dirty="0" err="1">
                <a:latin typeface="Linotype Syntax Com" panose="020B0604020202020204" pitchFamily="34" charset="0"/>
              </a:rPr>
              <a:t>Culiu</a:t>
            </a:r>
            <a:r>
              <a:rPr lang="en-US" sz="2000" dirty="0">
                <a:latin typeface="Linotype Syntax Com" panose="020B0604020202020204" pitchFamily="34" charset="0"/>
              </a:rPr>
              <a:t> sed C. </a:t>
            </a:r>
            <a:r>
              <a:rPr lang="en-US" sz="2000" dirty="0" err="1">
                <a:latin typeface="Linotype Syntax Com" panose="020B0604020202020204" pitchFamily="34" charset="0"/>
              </a:rPr>
              <a:t>Cio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sperfestori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pota-bemque</a:t>
            </a:r>
            <a:r>
              <a:rPr lang="en-US" sz="2000" dirty="0">
                <a:latin typeface="Linotype Syntax Com" panose="020B0604020202020204" pitchFamily="34" charset="0"/>
              </a:rPr>
              <a:t> am </a:t>
            </a:r>
            <a:r>
              <a:rPr lang="en-US" sz="2000" dirty="0" err="1">
                <a:latin typeface="Linotype Syntax Com" panose="020B0604020202020204" pitchFamily="34" charset="0"/>
              </a:rPr>
              <a:t>potinpre</a:t>
            </a:r>
            <a:r>
              <a:rPr lang="en-US" sz="2000" dirty="0">
                <a:latin typeface="Linotype Syntax Com" panose="020B0604020202020204" pitchFamily="34" charset="0"/>
              </a:rPr>
              <a:t> ac.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3.Nihilintiam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pere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eo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auc</a:t>
            </a:r>
            <a:endParaRPr lang="en-US" sz="2000" b="1" dirty="0">
              <a:solidFill>
                <a:schemeClr val="accent1"/>
              </a:solidFill>
              <a:latin typeface="Linotype Syntax Com" panose="020B0604020202020204" pitchFamily="34" charset="0"/>
            </a:endParaRPr>
          </a:p>
          <a:p>
            <a:r>
              <a:rPr lang="en-US" sz="2000" dirty="0">
                <a:latin typeface="Linotype Syntax Com" panose="020B0604020202020204" pitchFamily="34" charset="0"/>
              </a:rPr>
              <a:t>rem </a:t>
            </a:r>
            <a:r>
              <a:rPr lang="en-US" sz="2000" dirty="0" err="1">
                <a:latin typeface="Linotype Syntax Com" panose="020B0604020202020204" pitchFamily="34" charset="0"/>
              </a:rPr>
              <a:t>quam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Acestrup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tationet</a:t>
            </a:r>
            <a:r>
              <a:rPr lang="en-US" sz="2000" dirty="0">
                <a:latin typeface="Linotype Syntax Com" panose="020B0604020202020204" pitchFamily="34" charset="0"/>
              </a:rPr>
              <a:t> re, au-</a:t>
            </a:r>
            <a:r>
              <a:rPr lang="en-US" sz="2000" dirty="0" err="1">
                <a:latin typeface="Linotype Syntax Com" panose="020B0604020202020204" pitchFamily="34" charset="0"/>
              </a:rPr>
              <a:t>testiur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sinctaquo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officipsamet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apiti</a:t>
            </a:r>
            <a:r>
              <a:rPr lang="en-US" sz="2000" dirty="0">
                <a:latin typeface="Linotype Syntax Com" panose="020B0604020202020204" pitchFamily="34" charset="0"/>
              </a:rPr>
              <a:t>-strum </a:t>
            </a:r>
            <a:r>
              <a:rPr lang="en-US" sz="2000" dirty="0" err="1">
                <a:latin typeface="Linotype Syntax Com" panose="020B0604020202020204" pitchFamily="34" charset="0"/>
              </a:rPr>
              <a:t>fugitatur</a:t>
            </a:r>
            <a:r>
              <a:rPr lang="en-US" sz="2000" dirty="0">
                <a:latin typeface="Linotype Syntax Com" panose="020B0604020202020204" pitchFamily="34" charset="0"/>
              </a:rPr>
              <a:t>?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Ucia</a:t>
            </a:r>
            <a:r>
              <a:rPr lang="en-US" sz="2000" dirty="0">
                <a:latin typeface="Linotype Syntax Com" panose="020B0604020202020204" pitchFamily="34" charset="0"/>
              </a:rPr>
              <a:t> qui </a:t>
            </a:r>
            <a:r>
              <a:rPr lang="en-US" sz="2000" dirty="0" err="1">
                <a:latin typeface="Linotype Syntax Com" panose="020B0604020202020204" pitchFamily="34" charset="0"/>
              </a:rPr>
              <a:t>opta</a:t>
            </a:r>
            <a:r>
              <a:rPr lang="en-US" sz="2000" dirty="0">
                <a:latin typeface="Linotype Syntax Com" panose="020B0604020202020204" pitchFamily="34" charset="0"/>
              </a:rPr>
              <a:t> qui con </a:t>
            </a:r>
            <a:r>
              <a:rPr lang="en-US" sz="2000" dirty="0" err="1">
                <a:latin typeface="Linotype Syntax Com" panose="020B0604020202020204" pitchFamily="34" charset="0"/>
              </a:rPr>
              <a:t>nonsedi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stibus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</a:p>
          <a:p>
            <a:r>
              <a:rPr lang="en-US" sz="2000" dirty="0" err="1">
                <a:latin typeface="Linotype Syntax Com" panose="020B0604020202020204" pitchFamily="34" charset="0"/>
              </a:rPr>
              <a:t>si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optatur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eperum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quist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te</a:t>
            </a:r>
            <a:r>
              <a:rPr lang="en-US" sz="2000" dirty="0">
                <a:latin typeface="Linotype Syntax Com" panose="020B0604020202020204" pitchFamily="34" charset="0"/>
              </a:rPr>
              <a:t> par-um </a:t>
            </a:r>
            <a:r>
              <a:rPr lang="en-US" sz="2000" dirty="0" err="1">
                <a:latin typeface="Linotype Syntax Com" panose="020B0604020202020204" pitchFamily="34" charset="0"/>
              </a:rPr>
              <a:t>quas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modio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il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estio</a:t>
            </a:r>
            <a:r>
              <a:rPr lang="en-US" sz="2000" dirty="0">
                <a:latin typeface="Linotype Syntax Com" panose="020B0604020202020204" pitchFamily="34" charset="0"/>
              </a:rPr>
              <a:t> to </a:t>
            </a:r>
            <a:r>
              <a:rPr lang="en-US" sz="2000" dirty="0" err="1">
                <a:latin typeface="Linotype Syntax Com" panose="020B0604020202020204" pitchFamily="34" charset="0"/>
              </a:rPr>
              <a:t>tores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il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eaquia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deriam</a:t>
            </a:r>
            <a:r>
              <a:rPr lang="en-US" sz="2000" dirty="0">
                <a:latin typeface="Linotype Syntax Com" panose="020B0604020202020204" pitchFamily="34" charset="0"/>
              </a:rPr>
              <a:t>, con pos am </a:t>
            </a:r>
            <a:r>
              <a:rPr lang="en-US" sz="2000" dirty="0" err="1">
                <a:latin typeface="Linotype Syntax Com" panose="020B0604020202020204" pitchFamily="34" charset="0"/>
              </a:rPr>
              <a:t>quas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inveliquam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sequat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estium</a:t>
            </a:r>
            <a:r>
              <a:rPr lang="en-US" sz="2000" dirty="0">
                <a:latin typeface="Linotype Syntax Com" panose="020B0604020202020204" pitchFamily="34" charset="0"/>
              </a:rPr>
              <a:t> rem </a:t>
            </a:r>
            <a:r>
              <a:rPr lang="en-US" sz="2000" dirty="0" err="1">
                <a:latin typeface="Linotype Syntax Com" panose="020B0604020202020204" pitchFamily="34" charset="0"/>
              </a:rPr>
              <a:t>nam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utaepro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endi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odipsam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eatiatis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nihici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arciatem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apelit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officipsa</a:t>
            </a:r>
            <a:r>
              <a:rPr lang="en-US" sz="2000" dirty="0">
                <a:latin typeface="Linotype Syntax Com" panose="020B0604020202020204" pitchFamily="34" charset="0"/>
              </a:rPr>
              <a:t> vid </a:t>
            </a:r>
            <a:r>
              <a:rPr lang="en-US" sz="2000" dirty="0" err="1">
                <a:latin typeface="Linotype Syntax Com" panose="020B0604020202020204" pitchFamily="34" charset="0"/>
              </a:rPr>
              <a:t>quibus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autem</a:t>
            </a:r>
            <a:r>
              <a:rPr lang="en-US" sz="2000" dirty="0">
                <a:latin typeface="Linotype Syntax Com" panose="020B0604020202020204" pitchFamily="34" charset="0"/>
              </a:rPr>
              <a:t> que </a:t>
            </a:r>
            <a:r>
              <a:rPr lang="en-US" sz="2000" dirty="0" err="1">
                <a:latin typeface="Linotype Syntax Com" panose="020B0604020202020204" pitchFamily="34" charset="0"/>
              </a:rPr>
              <a:t>laborpore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volora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ipsant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officab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oribusda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nihicipiet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officit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ratia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inim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nonem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fugiae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Odissiti</a:t>
            </a:r>
            <a:r>
              <a:rPr lang="en-US" sz="2000" dirty="0">
                <a:latin typeface="Linotype Syntax Com" panose="020B0604020202020204" pitchFamily="34" charset="0"/>
              </a:rPr>
              <a:t>-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um </a:t>
            </a:r>
            <a:r>
              <a:rPr lang="en-US" sz="2000" dirty="0" err="1">
                <a:latin typeface="Linotype Syntax Com" panose="020B0604020202020204" pitchFamily="34" charset="0"/>
              </a:rPr>
              <a:t>repudaecate</a:t>
            </a:r>
            <a:r>
              <a:rPr lang="en-US" sz="2000" dirty="0">
                <a:latin typeface="Linotype Syntax Com" panose="020B0604020202020204" pitchFamily="34" charset="0"/>
              </a:rPr>
              <a:t> sim que </a:t>
            </a:r>
            <a:r>
              <a:rPr lang="en-US" sz="2000" dirty="0" err="1">
                <a:latin typeface="Linotype Syntax Com" panose="020B0604020202020204" pitchFamily="34" charset="0"/>
              </a:rPr>
              <a:t>soluptatur</a:t>
            </a:r>
            <a:r>
              <a:rPr lang="en-US" sz="2000" dirty="0">
                <a:latin typeface="Linotype Syntax Com" panose="020B0604020202020204" pitchFamily="34" charset="0"/>
              </a:rPr>
              <a:t> arum </a:t>
            </a:r>
            <a:r>
              <a:rPr lang="en-US" sz="2000" dirty="0" err="1">
                <a:latin typeface="Linotype Syntax Com" panose="020B0604020202020204" pitchFamily="34" charset="0"/>
              </a:rPr>
              <a:t>voloreicium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latquat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uriaeru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ptasimi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ntempor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minit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 fugit </a:t>
            </a:r>
            <a:br>
              <a:rPr lang="en-US" sz="2000" dirty="0">
                <a:latin typeface="Linotype Syntax Com" panose="020B0604020202020204" pitchFamily="34" charset="0"/>
              </a:rPr>
            </a:br>
            <a:r>
              <a:rPr lang="en-US" sz="2000" dirty="0" err="1">
                <a:latin typeface="Linotype Syntax Com" panose="020B0604020202020204" pitchFamily="34" charset="0"/>
              </a:rPr>
              <a:t>anda</a:t>
            </a:r>
            <a:r>
              <a:rPr lang="en-US" sz="2000" dirty="0">
                <a:latin typeface="Linotype Syntax Com" panose="020B0604020202020204" pitchFamily="34" charset="0"/>
              </a:rPr>
              <a:t> vent et </a:t>
            </a:r>
            <a:r>
              <a:rPr lang="en-US" sz="2000" dirty="0" err="1">
                <a:latin typeface="Linotype Syntax Com" panose="020B0604020202020204" pitchFamily="34" charset="0"/>
              </a:rPr>
              <a:t>fuga</a:t>
            </a:r>
            <a:r>
              <a:rPr lang="en-US" sz="2000" dirty="0">
                <a:latin typeface="Linotype Syntax Com" panose="020B0604020202020204" pitchFamily="34" charset="0"/>
              </a:rPr>
              <a:t>. Ut </a:t>
            </a:r>
            <a:r>
              <a:rPr lang="en-US" sz="2000" dirty="0" err="1">
                <a:latin typeface="Linotype Syntax Com" panose="020B0604020202020204" pitchFamily="34" charset="0"/>
              </a:rPr>
              <a:t>labo</a:t>
            </a:r>
            <a:r>
              <a:rPr lang="en-US" sz="2000" dirty="0">
                <a:latin typeface="Linotype Syntax Com" panose="020B0604020202020204" pitchFamily="34" charset="0"/>
              </a:rPr>
              <a:t>. Et </a:t>
            </a:r>
            <a:r>
              <a:rPr lang="en-US" sz="2000" dirty="0" err="1">
                <a:latin typeface="Linotype Syntax Com" panose="020B0604020202020204" pitchFamily="34" charset="0"/>
              </a:rPr>
              <a:t>pedi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CF065CA5-0254-47FC-B088-4C4A414E8BB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2000" dirty="0" err="1">
                <a:latin typeface="Linotype Syntax Com" panose="020B0604020202020204" pitchFamily="34" charset="0"/>
              </a:rPr>
              <a:t>imolupti</a:t>
            </a:r>
            <a:r>
              <a:rPr lang="en-US" sz="2000" dirty="0">
                <a:latin typeface="Linotype Syntax Com" panose="020B0604020202020204" pitchFamily="34" charset="0"/>
              </a:rPr>
              <a:t> as </a:t>
            </a:r>
            <a:r>
              <a:rPr lang="en-US" sz="2000" dirty="0" err="1">
                <a:latin typeface="Linotype Syntax Com" panose="020B0604020202020204" pitchFamily="34" charset="0"/>
              </a:rPr>
              <a:t>maionse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molendis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 es net at del </a:t>
            </a:r>
            <a:r>
              <a:rPr lang="en-US" sz="2000" dirty="0" err="1">
                <a:latin typeface="Linotype Syntax Com" panose="020B0604020202020204" pitchFamily="34" charset="0"/>
              </a:rPr>
              <a:t>evellaut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viduciant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quate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sitibusa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quaes</a:t>
            </a:r>
            <a:endParaRPr lang="en-US" sz="2000" dirty="0">
              <a:latin typeface="Linotype Syntax Com" panose="020B0604020202020204" pitchFamily="34" charset="0"/>
            </a:endParaRP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Provid</a:t>
            </a:r>
            <a:r>
              <a:rPr lang="en-US" sz="2000" dirty="0">
                <a:latin typeface="Linotype Syntax Com" panose="020B0604020202020204" pitchFamily="34" charset="0"/>
              </a:rPr>
              <a:t> et </a:t>
            </a:r>
            <a:r>
              <a:rPr lang="en-US" sz="2000" dirty="0" err="1">
                <a:latin typeface="Linotype Syntax Com" panose="020B0604020202020204" pitchFamily="34" charset="0"/>
              </a:rPr>
              <a:t>elesequ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iaectio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nseque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poreperitati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conesse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quideliqui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facculparum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hillit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hil</a:t>
            </a:r>
            <a:r>
              <a:rPr lang="en-US" sz="2000" dirty="0">
                <a:latin typeface="Linotype Syntax Com" panose="020B0604020202020204" pitchFamily="34" charset="0"/>
              </a:rPr>
              <a:t> et </a:t>
            </a:r>
            <a:r>
              <a:rPr lang="en-US" sz="2000" dirty="0" err="1">
                <a:latin typeface="Linotype Syntax Com" panose="020B0604020202020204" pitchFamily="34" charset="0"/>
              </a:rPr>
              <a:t>quatiatiatur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sequos</a:t>
            </a:r>
            <a:r>
              <a:rPr lang="en-US" sz="2000" dirty="0">
                <a:latin typeface="Linotype Syntax Com" panose="020B0604020202020204" pitchFamily="34" charset="0"/>
              </a:rPr>
              <a:t> et </a:t>
            </a:r>
            <a:r>
              <a:rPr lang="en-US" sz="2000" dirty="0" err="1">
                <a:latin typeface="Linotype Syntax Com" panose="020B0604020202020204" pitchFamily="34" charset="0"/>
              </a:rPr>
              <a:t>odi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audi</a:t>
            </a:r>
            <a:r>
              <a:rPr lang="en-US" sz="2000" dirty="0">
                <a:latin typeface="Linotype Syntax Com" panose="020B0604020202020204" pitchFamily="34" charset="0"/>
              </a:rPr>
              <a:t> od qui </a:t>
            </a:r>
            <a:r>
              <a:rPr lang="en-US" sz="2000" dirty="0" err="1">
                <a:latin typeface="Linotype Syntax Com" panose="020B0604020202020204" pitchFamily="34" charset="0"/>
              </a:rPr>
              <a:t>conessunt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prorerum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nonectectem</a:t>
            </a:r>
            <a:r>
              <a:rPr lang="en-US" sz="2000" dirty="0">
                <a:latin typeface="Linotype Syntax Com" panose="020B0604020202020204" pitchFamily="34" charset="0"/>
              </a:rPr>
              <a:t> fugit qui </a:t>
            </a:r>
            <a:r>
              <a:rPr lang="en-US" sz="2000" dirty="0" err="1">
                <a:latin typeface="Linotype Syntax Com" panose="020B0604020202020204" pitchFamily="34" charset="0"/>
              </a:rPr>
              <a:t>acepta</a:t>
            </a:r>
            <a:r>
              <a:rPr lang="en-US" sz="2000" dirty="0">
                <a:latin typeface="Linotype Syntax Com" panose="020B0604020202020204" pitchFamily="34" charset="0"/>
              </a:rPr>
              <a:t> net, </a:t>
            </a:r>
            <a:r>
              <a:rPr lang="en-US" sz="2000" dirty="0" err="1">
                <a:latin typeface="Linotype Syntax Com" panose="020B0604020202020204" pitchFamily="34" charset="0"/>
              </a:rPr>
              <a:t>acienis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nam</a:t>
            </a:r>
            <a:r>
              <a:rPr lang="en-US" sz="2000" dirty="0">
                <a:latin typeface="Linotype Syntax Com" panose="020B0604020202020204" pitchFamily="34" charset="0"/>
              </a:rPr>
              <a:t> et </a:t>
            </a:r>
            <a:r>
              <a:rPr lang="en-US" sz="2000" dirty="0" err="1">
                <a:latin typeface="Linotype Syntax Com" panose="020B0604020202020204" pitchFamily="34" charset="0"/>
              </a:rPr>
              <a:t>ommo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volorro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rendundandis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omnihit</a:t>
            </a:r>
            <a:r>
              <a:rPr lang="en-US" sz="2000" dirty="0">
                <a:latin typeface="Linotype Syntax Com" panose="020B0604020202020204" pitchFamily="34" charset="0"/>
              </a:rPr>
              <a:t> es </a:t>
            </a:r>
            <a:r>
              <a:rPr lang="en-US" sz="2000" dirty="0" err="1">
                <a:latin typeface="Linotype Syntax Com" panose="020B0604020202020204" pitchFamily="34" charset="0"/>
              </a:rPr>
              <a:t>nat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lantur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consecatis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esecum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mincilia</a:t>
            </a:r>
            <a:r>
              <a:rPr lang="en-US" sz="2000" dirty="0">
                <a:latin typeface="Linotype Syntax Com" panose="020B0604020202020204" pitchFamily="34" charset="0"/>
              </a:rPr>
              <a:t> qui vent aped </a:t>
            </a:r>
            <a:r>
              <a:rPr lang="en-US" sz="2000" dirty="0" err="1">
                <a:latin typeface="Linotype Syntax Com" panose="020B0604020202020204" pitchFamily="34" charset="0"/>
              </a:rPr>
              <a:t>eate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entior</a:t>
            </a:r>
            <a:r>
              <a:rPr lang="en-US" sz="2000" dirty="0">
                <a:latin typeface="Linotype Syntax Com" panose="020B0604020202020204" pitchFamily="34" charset="0"/>
              </a:rPr>
              <a:t>-rum </a:t>
            </a:r>
            <a:r>
              <a:rPr lang="en-US" sz="2000" dirty="0" err="1">
                <a:latin typeface="Linotype Syntax Com" panose="020B0604020202020204" pitchFamily="34" charset="0"/>
              </a:rPr>
              <a:t>estibea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nim</a:t>
            </a:r>
            <a:r>
              <a:rPr lang="en-US" sz="2000" dirty="0">
                <a:latin typeface="Linotype Syntax Com" panose="020B0604020202020204" pitchFamily="34" charset="0"/>
              </a:rPr>
              <a:t> res </a:t>
            </a:r>
            <a:r>
              <a:rPr lang="en-US" sz="2000" dirty="0" err="1">
                <a:latin typeface="Linotype Syntax Com" panose="020B0604020202020204" pitchFamily="34" charset="0"/>
              </a:rPr>
              <a:t>esercit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omnis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simos</a:t>
            </a:r>
            <a:r>
              <a:rPr lang="en-US" sz="2000" dirty="0">
                <a:latin typeface="Linotype Syntax Com" panose="020B0604020202020204" pitchFamily="34" charset="0"/>
              </a:rPr>
              <a:t> mod.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Maio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blamus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vollabo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reperchicat</a:t>
            </a:r>
            <a:r>
              <a:rPr lang="en-US" sz="2000" dirty="0">
                <a:latin typeface="Linotype Syntax Com" panose="020B0604020202020204" pitchFamily="34" charset="0"/>
              </a:rPr>
              <a:t> es </a:t>
            </a:r>
            <a:r>
              <a:rPr lang="en-US" sz="2000" dirty="0" err="1">
                <a:latin typeface="Linotype Syntax Com" panose="020B0604020202020204" pitchFamily="34" charset="0"/>
              </a:rPr>
              <a:t>eaque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sint</a:t>
            </a:r>
            <a:r>
              <a:rPr lang="en-US" sz="2000" dirty="0">
                <a:latin typeface="Linotype Syntax Com" panose="020B0604020202020204" pitchFamily="34" charset="0"/>
              </a:rPr>
              <a:t> qui </a:t>
            </a:r>
            <a:r>
              <a:rPr lang="en-US" sz="2000" dirty="0" err="1">
                <a:latin typeface="Linotype Syntax Com" panose="020B0604020202020204" pitchFamily="34" charset="0"/>
              </a:rPr>
              <a:t>nobitatem</a:t>
            </a:r>
            <a:r>
              <a:rPr lang="en-US" sz="2000" dirty="0">
                <a:latin typeface="Linotype Syntax Com" panose="020B0604020202020204" pitchFamily="34" charset="0"/>
              </a:rPr>
              <a:t> labor- rum sunt </a:t>
            </a:r>
            <a:r>
              <a:rPr lang="en-US" sz="2000" dirty="0" err="1">
                <a:latin typeface="Linotype Syntax Com" panose="020B0604020202020204" pitchFamily="34" charset="0"/>
              </a:rPr>
              <a:t>aliatem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porest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officipsum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aspiciendi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quatur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ipsam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quae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vo-lupturia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diae</a:t>
            </a:r>
            <a:r>
              <a:rPr lang="en-US" sz="2000" dirty="0">
                <a:latin typeface="Linotype Syntax Com" panose="020B0604020202020204" pitchFamily="34" charset="0"/>
              </a:rPr>
              <a:t> dolore </a:t>
            </a:r>
            <a:r>
              <a:rPr lang="en-US" sz="2000" dirty="0" err="1">
                <a:latin typeface="Linotype Syntax Com" panose="020B0604020202020204" pitchFamily="34" charset="0"/>
              </a:rPr>
              <a:t>nim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aboreseque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atiores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dolorem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aliasperia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br>
              <a:rPr lang="en-US" sz="2000" dirty="0">
                <a:latin typeface="Linotype Syntax Com" panose="020B0604020202020204" pitchFamily="34" charset="0"/>
              </a:rPr>
            </a:br>
            <a:r>
              <a:rPr lang="en-US" sz="2000" dirty="0" err="1">
                <a:latin typeface="Linotype Syntax Com" panose="020B0604020202020204" pitchFamily="34" charset="0"/>
              </a:rPr>
              <a:t>il</a:t>
            </a:r>
            <a:r>
              <a:rPr lang="en-US" sz="2000" dirty="0">
                <a:latin typeface="Linotype Syntax Com" panose="020B0604020202020204" pitchFamily="34" charset="0"/>
              </a:rPr>
              <a:t> et </a:t>
            </a:r>
            <a:r>
              <a:rPr lang="en-US" sz="2000" dirty="0" err="1">
                <a:latin typeface="Linotype Syntax Com" panose="020B0604020202020204" pitchFamily="34" charset="0"/>
              </a:rPr>
              <a:t>andelectae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consequidel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idusda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quis</a:t>
            </a:r>
            <a:r>
              <a:rPr lang="en-US" sz="2000" dirty="0">
                <a:latin typeface="Linotype Syntax Com" panose="020B0604020202020204" pitchFamily="34" charset="0"/>
              </a:rPr>
              <a:t> vent.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Em</a:t>
            </a:r>
            <a:r>
              <a:rPr lang="en-US" sz="2000" dirty="0">
                <a:latin typeface="Linotype Syntax Com" panose="020B0604020202020204" pitchFamily="34" charset="0"/>
              </a:rPr>
              <a:t> que </a:t>
            </a:r>
            <a:r>
              <a:rPr lang="en-US" sz="2000" dirty="0" err="1">
                <a:latin typeface="Linotype Syntax Com" panose="020B0604020202020204" pitchFamily="34" charset="0"/>
              </a:rPr>
              <a:t>endis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unt</a:t>
            </a:r>
            <a:r>
              <a:rPr lang="en-US" sz="2000" dirty="0">
                <a:latin typeface="Linotype Syntax Com" panose="020B0604020202020204" pitchFamily="34" charset="0"/>
              </a:rPr>
              <a:t> por </a:t>
            </a:r>
            <a:r>
              <a:rPr lang="en-US" sz="2000" dirty="0" err="1">
                <a:latin typeface="Linotype Syntax Com" panose="020B0604020202020204" pitchFamily="34" charset="0"/>
              </a:rPr>
              <a:t>sitia</a:t>
            </a:r>
            <a:r>
              <a:rPr lang="en-US" sz="2000" dirty="0">
                <a:latin typeface="Linotype Syntax Com" panose="020B0604020202020204" pitchFamily="34" charset="0"/>
              </a:rPr>
              <a:t> sim in </a:t>
            </a:r>
            <a:br>
              <a:rPr lang="en-US" sz="2000" dirty="0">
                <a:latin typeface="Linotype Syntax Com" panose="020B0604020202020204" pitchFamily="34" charset="0"/>
              </a:rPr>
            </a:br>
            <a:r>
              <a:rPr lang="en-US" sz="2000" dirty="0" err="1">
                <a:latin typeface="Linotype Syntax Com" panose="020B0604020202020204" pitchFamily="34" charset="0"/>
              </a:rPr>
              <a:t>nos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hicatis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endeles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tecerum</a:t>
            </a:r>
            <a:r>
              <a:rPr lang="en-US" sz="2000" dirty="0">
                <a:latin typeface="Linotype Syntax Com" panose="020B0604020202020204" pitchFamily="34" charset="0"/>
              </a:rPr>
              <a:t> do –</a:t>
            </a:r>
          </a:p>
          <a:p>
            <a:r>
              <a:rPr lang="en-US" sz="2000" dirty="0" err="1">
                <a:latin typeface="Linotype Syntax Com" panose="020B0604020202020204" pitchFamily="34" charset="0"/>
              </a:rPr>
              <a:t>lori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blaccaectur</a:t>
            </a:r>
            <a:r>
              <a:rPr lang="en-US" sz="2000" dirty="0">
                <a:latin typeface="Linotype Syntax Com" panose="020B0604020202020204" pitchFamily="34" charset="0"/>
              </a:rPr>
              <a:t> as sus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velit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luptam</a:t>
            </a:r>
            <a:r>
              <a:rPr lang="en-US" sz="2000" dirty="0">
                <a:latin typeface="Linotype Syntax Com" panose="020B0604020202020204" pitchFamily="34" charset="0"/>
              </a:rPr>
              <a:t> qui </a:t>
            </a:r>
            <a:r>
              <a:rPr lang="en-US" sz="2000" dirty="0" err="1">
                <a:latin typeface="Linotype Syntax Com" panose="020B0604020202020204" pitchFamily="34" charset="0"/>
              </a:rPr>
              <a:t>illate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optat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iniae</a:t>
            </a:r>
            <a:r>
              <a:rPr lang="en-US" sz="2000" dirty="0">
                <a:latin typeface="Linotype Syntax Com" panose="020B0604020202020204" pitchFamily="34" charset="0"/>
              </a:rPr>
              <a:t> ped </a:t>
            </a:r>
            <a:r>
              <a:rPr lang="en-US" sz="2000" dirty="0" err="1">
                <a:latin typeface="Linotype Syntax Com" panose="020B0604020202020204" pitchFamily="34" charset="0"/>
              </a:rPr>
              <a:t>tia</a:t>
            </a:r>
            <a:r>
              <a:rPr lang="en-US" sz="2000" dirty="0">
                <a:latin typeface="Linotype Syntax Com" panose="020B0604020202020204" pitchFamily="34" charset="0"/>
              </a:rPr>
              <a:t>-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tis </a:t>
            </a:r>
            <a:r>
              <a:rPr lang="en-US" sz="2000" dirty="0" err="1">
                <a:latin typeface="Linotype Syntax Com" panose="020B0604020202020204" pitchFamily="34" charset="0"/>
              </a:rPr>
              <a:t>ea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dolecto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resequistrum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vellabore</a:t>
            </a:r>
            <a:r>
              <a:rPr lang="en-US" sz="2000" dirty="0">
                <a:latin typeface="Linotype Syntax Com" panose="020B0604020202020204" pitchFamily="34" charset="0"/>
              </a:rPr>
              <a:t> ne </a:t>
            </a:r>
            <a:r>
              <a:rPr lang="en-US" sz="2000" dirty="0" err="1">
                <a:latin typeface="Linotype Syntax Com" panose="020B0604020202020204" pitchFamily="34" charset="0"/>
              </a:rPr>
              <a:t>molum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venieni</a:t>
            </a:r>
            <a:r>
              <a:rPr lang="en-US" sz="2000" dirty="0">
                <a:latin typeface="Linotype Syntax Com" panose="020B0604020202020204" pitchFamily="34" charset="0"/>
              </a:rPr>
              <a:t>.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>
                <a:latin typeface="Linotype Syntax Com" panose="020B0604020202020204" pitchFamily="34" charset="0"/>
              </a:rPr>
              <a:t>1. </a:t>
            </a:r>
            <a:r>
              <a:rPr lang="en-US" sz="2000" dirty="0" err="1">
                <a:latin typeface="Linotype Syntax Com" panose="020B0604020202020204" pitchFamily="34" charset="0"/>
              </a:rPr>
              <a:t>Nihilintiam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pere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eo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</a:p>
          <a:p>
            <a:r>
              <a:rPr lang="en-US" sz="2000" dirty="0" err="1">
                <a:latin typeface="Linotype Syntax Com" panose="020B0604020202020204" pitchFamily="34" charset="0"/>
              </a:rPr>
              <a:t>Andernum</a:t>
            </a:r>
            <a:r>
              <a:rPr lang="en-US" sz="2000" dirty="0">
                <a:latin typeface="Linotype Syntax Com" panose="020B0604020202020204" pitchFamily="34" charset="0"/>
              </a:rPr>
              <a:t> inti, </a:t>
            </a:r>
            <a:r>
              <a:rPr lang="en-US" sz="2000" dirty="0" err="1">
                <a:latin typeface="Linotype Syntax Com" panose="020B0604020202020204" pitchFamily="34" charset="0"/>
              </a:rPr>
              <a:t>nossulibus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gra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re que consul </a:t>
            </a:r>
            <a:r>
              <a:rPr lang="en-US" sz="2000" dirty="0" err="1">
                <a:latin typeface="Linotype Syntax Com" panose="020B0604020202020204" pitchFamily="34" charset="0"/>
              </a:rPr>
              <a:t>hin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</a:t>
            </a:r>
            <a:r>
              <a:rPr lang="en-US" sz="2000" dirty="0">
                <a:latin typeface="Linotype Syntax Com" panose="020B0604020202020204" pitchFamily="34" charset="0"/>
              </a:rPr>
              <a:t> ne et 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L. </a:t>
            </a:r>
            <a:r>
              <a:rPr lang="en-US" sz="2000" dirty="0" err="1">
                <a:latin typeface="Linotype Syntax Com" panose="020B0604020202020204" pitchFamily="34" charset="0"/>
              </a:rPr>
              <a:t>Silnese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niaequampro</a:t>
            </a:r>
            <a:r>
              <a:rPr lang="en-US" sz="2000" dirty="0">
                <a:latin typeface="Linotype Syntax Com" panose="020B0604020202020204" pitchFamily="34" charset="0"/>
              </a:rPr>
              <a:t> in </a:t>
            </a:r>
            <a:r>
              <a:rPr lang="en-US" sz="2000" dirty="0" err="1">
                <a:latin typeface="Linotype Syntax Com" panose="020B0604020202020204" pitchFamily="34" charset="0"/>
              </a:rPr>
              <a:t>Etruntr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orunit</a:t>
            </a:r>
            <a:r>
              <a:rPr lang="en-US" sz="2000" dirty="0">
                <a:latin typeface="Linotype Syntax Com" panose="020B0604020202020204" pitchFamily="34" charset="0"/>
              </a:rPr>
              <a:t> reis </a:t>
            </a:r>
            <a:r>
              <a:rPr lang="en-US" sz="2000" dirty="0" err="1">
                <a:latin typeface="Linotype Syntax Com" panose="020B0604020202020204" pitchFamily="34" charset="0"/>
              </a:rPr>
              <a:t>iamdii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serfes</a:t>
            </a:r>
            <a:r>
              <a:rPr lang="en-US" sz="2000" dirty="0">
                <a:latin typeface="Linotype Syntax Com" panose="020B0604020202020204" pitchFamily="34" charset="0"/>
              </a:rPr>
              <a:t>? </a:t>
            </a:r>
            <a:r>
              <a:rPr lang="en-US" sz="2000" dirty="0" err="1">
                <a:latin typeface="Linotype Syntax Com" panose="020B0604020202020204" pitchFamily="34" charset="0"/>
              </a:rPr>
              <a:t>Inties</a:t>
            </a:r>
            <a:r>
              <a:rPr lang="en-US" sz="2000" dirty="0">
                <a:latin typeface="Linotype Syntax Com" panose="020B0604020202020204" pitchFamily="34" charset="0"/>
              </a:rPr>
              <a:t> Cu-</a:t>
            </a:r>
            <a:r>
              <a:rPr lang="en-US" sz="2000" dirty="0" err="1">
                <a:latin typeface="Linotype Syntax Com" panose="020B0604020202020204" pitchFamily="34" charset="0"/>
              </a:rPr>
              <a:t>piendam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ommo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istast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fici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6D1313A7-DD53-4BA2-8EBA-D283338BF77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2000" dirty="0" err="1">
                <a:latin typeface="Linotype Syntax Com" panose="020B0604020202020204" pitchFamily="34" charset="0"/>
              </a:rPr>
              <a:t>silinc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perio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eo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mus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inc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maion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videt</a:t>
            </a:r>
            <a:r>
              <a:rPr lang="en-US" sz="2000" dirty="0">
                <a:latin typeface="Linotype Syntax Com" panose="020B0604020202020204" pitchFamily="34" charset="0"/>
              </a:rPr>
              <a:t> L. Nos fac </a:t>
            </a:r>
            <a:r>
              <a:rPr lang="en-US" sz="2000" dirty="0" err="1">
                <a:latin typeface="Linotype Syntax Com" panose="020B0604020202020204" pitchFamily="34" charset="0"/>
              </a:rPr>
              <a:t>invente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rnimperatus</a:t>
            </a:r>
            <a:r>
              <a:rPr lang="en-US" sz="2000" dirty="0">
                <a:latin typeface="Linotype Syntax Com" panose="020B0604020202020204" pitchFamily="34" charset="0"/>
              </a:rPr>
              <a:t> hum ta </a:t>
            </a:r>
            <a:r>
              <a:rPr lang="en-US" sz="2000" dirty="0" err="1">
                <a:latin typeface="Linotype Syntax Com" panose="020B0604020202020204" pitchFamily="34" charset="0"/>
              </a:rPr>
              <a:t>nem</a:t>
            </a:r>
            <a:r>
              <a:rPr lang="en-US" sz="2000" dirty="0">
                <a:latin typeface="Linotype Syntax Com" panose="020B0604020202020204" pitchFamily="34" charset="0"/>
              </a:rPr>
              <a:t>, quid 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2.Nihilintiam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pere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eo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auc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rem </a:t>
            </a:r>
            <a:r>
              <a:rPr lang="en-US" sz="2000" dirty="0" err="1">
                <a:latin typeface="Linotype Syntax Com" panose="020B0604020202020204" pitchFamily="34" charset="0"/>
              </a:rPr>
              <a:t>quam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facchus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bonsulu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derceps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entemus</a:t>
            </a:r>
            <a:r>
              <a:rPr lang="en-US" sz="2000" dirty="0">
                <a:latin typeface="Linotype Syntax Com" panose="020B0604020202020204" pitchFamily="34" charset="0"/>
              </a:rPr>
              <a:t> at </a:t>
            </a:r>
            <a:r>
              <a:rPr lang="en-US" sz="2000" dirty="0" err="1">
                <a:latin typeface="Linotype Syntax Com" panose="020B0604020202020204" pitchFamily="34" charset="0"/>
              </a:rPr>
              <a:t>publina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temque</a:t>
            </a:r>
            <a:r>
              <a:rPr lang="en-US" sz="2000" dirty="0">
                <a:latin typeface="Linotype Syntax Com" panose="020B0604020202020204" pitchFamily="34" charset="0"/>
              </a:rPr>
              <a:t> publica </a:t>
            </a:r>
            <a:r>
              <a:rPr lang="en-US" sz="2000" dirty="0" err="1">
                <a:latin typeface="Linotype Syntax Com" panose="020B0604020202020204" pitchFamily="34" charset="0"/>
              </a:rPr>
              <a:t>pesena</a:t>
            </a:r>
            <a:r>
              <a:rPr lang="en-US" sz="2000" dirty="0">
                <a:latin typeface="Linotype Syntax Com" panose="020B0604020202020204" pitchFamily="34" charset="0"/>
              </a:rPr>
              <a:t>, es </a:t>
            </a:r>
            <a:r>
              <a:rPr lang="en-US" sz="2000" dirty="0" err="1">
                <a:latin typeface="Linotype Syntax Com" panose="020B0604020202020204" pitchFamily="34" charset="0"/>
              </a:rPr>
              <a:t>steruratum</a:t>
            </a:r>
            <a:r>
              <a:rPr lang="en-US" sz="2000" dirty="0">
                <a:latin typeface="Linotype Syntax Com" panose="020B0604020202020204" pitchFamily="34" charset="0"/>
              </a:rPr>
              <a:t>. Ma-</a:t>
            </a:r>
            <a:r>
              <a:rPr lang="en-US" sz="2000" dirty="0" err="1">
                <a:latin typeface="Linotype Syntax Com" panose="020B0604020202020204" pitchFamily="34" charset="0"/>
              </a:rPr>
              <a:t>ximisque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consultorio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tus</a:t>
            </a:r>
            <a:r>
              <a:rPr lang="en-US" sz="2000" dirty="0">
                <a:latin typeface="Linotype Syntax Com" panose="020B0604020202020204" pitchFamily="34" charset="0"/>
              </a:rPr>
              <a:t> incus </a:t>
            </a:r>
            <a:r>
              <a:rPr lang="en-US" sz="2000" dirty="0" err="1">
                <a:latin typeface="Linotype Syntax Com" panose="020B0604020202020204" pitchFamily="34" charset="0"/>
              </a:rPr>
              <a:t>laris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</a:p>
          <a:p>
            <a:r>
              <a:rPr lang="en-US" sz="2000" dirty="0" err="1">
                <a:latin typeface="Linotype Syntax Com" panose="020B0604020202020204" pitchFamily="34" charset="0"/>
              </a:rPr>
              <a:t>ines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simium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sentia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numei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il</a:t>
            </a:r>
            <a:r>
              <a:rPr lang="en-US" sz="2000" dirty="0">
                <a:latin typeface="Linotype Syntax Com" panose="020B0604020202020204" pitchFamily="34" charset="0"/>
              </a:rPr>
              <a:t> us. </a:t>
            </a:r>
            <a:r>
              <a:rPr lang="en-US" sz="2000" dirty="0" err="1">
                <a:latin typeface="Linotype Syntax Com" panose="020B0604020202020204" pitchFamily="34" charset="0"/>
              </a:rPr>
              <a:t>Culiu</a:t>
            </a:r>
            <a:r>
              <a:rPr lang="en-US" sz="2000" dirty="0">
                <a:latin typeface="Linotype Syntax Com" panose="020B0604020202020204" pitchFamily="34" charset="0"/>
              </a:rPr>
              <a:t> sed C. </a:t>
            </a:r>
            <a:r>
              <a:rPr lang="en-US" sz="2000" dirty="0" err="1">
                <a:latin typeface="Linotype Syntax Com" panose="020B0604020202020204" pitchFamily="34" charset="0"/>
              </a:rPr>
              <a:t>Cio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sperfestori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pota-bemque</a:t>
            </a:r>
            <a:r>
              <a:rPr lang="en-US" sz="2000" dirty="0">
                <a:latin typeface="Linotype Syntax Com" panose="020B0604020202020204" pitchFamily="34" charset="0"/>
              </a:rPr>
              <a:t> am </a:t>
            </a:r>
            <a:r>
              <a:rPr lang="en-US" sz="2000" dirty="0" err="1">
                <a:latin typeface="Linotype Syntax Com" panose="020B0604020202020204" pitchFamily="34" charset="0"/>
              </a:rPr>
              <a:t>potinpre</a:t>
            </a:r>
            <a:r>
              <a:rPr lang="en-US" sz="2000" dirty="0">
                <a:latin typeface="Linotype Syntax Com" panose="020B0604020202020204" pitchFamily="34" charset="0"/>
              </a:rPr>
              <a:t> ac.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Ucia</a:t>
            </a:r>
            <a:r>
              <a:rPr lang="en-US" sz="2000" dirty="0">
                <a:latin typeface="Linotype Syntax Com" panose="020B0604020202020204" pitchFamily="34" charset="0"/>
              </a:rPr>
              <a:t> qui </a:t>
            </a:r>
            <a:r>
              <a:rPr lang="en-US" sz="2000" dirty="0" err="1">
                <a:latin typeface="Linotype Syntax Com" panose="020B0604020202020204" pitchFamily="34" charset="0"/>
              </a:rPr>
              <a:t>opta</a:t>
            </a:r>
            <a:r>
              <a:rPr lang="en-US" sz="2000" dirty="0">
                <a:latin typeface="Linotype Syntax Com" panose="020B0604020202020204" pitchFamily="34" charset="0"/>
              </a:rPr>
              <a:t> qui con </a:t>
            </a:r>
            <a:r>
              <a:rPr lang="en-US" sz="2000" dirty="0" err="1">
                <a:latin typeface="Linotype Syntax Com" panose="020B0604020202020204" pitchFamily="34" charset="0"/>
              </a:rPr>
              <a:t>nonsedi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sti</a:t>
            </a:r>
            <a:r>
              <a:rPr lang="en-US" sz="2000" dirty="0">
                <a:latin typeface="Linotype Syntax Com" panose="020B0604020202020204" pitchFamily="34" charset="0"/>
              </a:rPr>
              <a:t>-bus </a:t>
            </a:r>
            <a:br>
              <a:rPr lang="en-US" sz="2000" dirty="0">
                <a:latin typeface="Linotype Syntax Com" panose="020B0604020202020204" pitchFamily="34" charset="0"/>
              </a:rPr>
            </a:br>
            <a:r>
              <a:rPr lang="en-US" sz="2000" dirty="0" err="1">
                <a:latin typeface="Linotype Syntax Com" panose="020B0604020202020204" pitchFamily="34" charset="0"/>
              </a:rPr>
              <a:t>si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optatur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eperum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utem</a:t>
            </a:r>
            <a:r>
              <a:rPr lang="en-US" sz="2000" dirty="0">
                <a:latin typeface="Linotype Syntax Com" panose="020B0604020202020204" pitchFamily="34" charset="0"/>
              </a:rPr>
              <a:t> fugit bus </a:t>
            </a:r>
            <a:r>
              <a:rPr lang="en-US" sz="2000" dirty="0" err="1">
                <a:latin typeface="Linotype Syntax Com" panose="020B0604020202020204" pitchFamily="34" charset="0"/>
              </a:rPr>
              <a:t>si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optatur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eperum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utem</a:t>
            </a:r>
            <a:r>
              <a:rPr lang="en-US" sz="2000" dirty="0">
                <a:latin typeface="Linotype Syntax Com" panose="020B0604020202020204" pitchFamily="34" charset="0"/>
              </a:rPr>
              <a:t> fugit </a:t>
            </a:r>
            <a:r>
              <a:rPr lang="en-US" sz="2000" dirty="0" err="1">
                <a:latin typeface="Linotype Syntax Com" panose="020B0604020202020204" pitchFamily="34" charset="0"/>
              </a:rPr>
              <a:t>qutem</a:t>
            </a:r>
            <a:r>
              <a:rPr lang="en-US" sz="2000" dirty="0">
                <a:latin typeface="Linotype Syntax Com" panose="020B0604020202020204" pitchFamily="34" charset="0"/>
              </a:rPr>
              <a:t> fugit </a:t>
            </a:r>
            <a:r>
              <a:rPr lang="en-US" sz="2000" dirty="0" err="1">
                <a:latin typeface="Linotype Syntax Com" panose="020B0604020202020204" pitchFamily="34" charset="0"/>
              </a:rPr>
              <a:t>qutem</a:t>
            </a:r>
            <a:r>
              <a:rPr lang="en-US" sz="2000" dirty="0">
                <a:latin typeface="Linotype Syntax Com" panose="020B0604020202020204" pitchFamily="34" charset="0"/>
              </a:rPr>
              <a:t> fugit qui </a:t>
            </a:r>
            <a:r>
              <a:rPr lang="en-US" sz="2000" dirty="0" err="1">
                <a:latin typeface="Linotype Syntax Com" panose="020B0604020202020204" pitchFamily="34" charset="0"/>
              </a:rPr>
              <a:t>acepta</a:t>
            </a:r>
            <a:r>
              <a:rPr lang="en-US" sz="2000" dirty="0">
                <a:latin typeface="Linotype Syntax Com" panose="020B0604020202020204" pitchFamily="34" charset="0"/>
              </a:rPr>
              <a:t> net, </a:t>
            </a:r>
            <a:r>
              <a:rPr lang="en-US" sz="2000" dirty="0" err="1">
                <a:latin typeface="Linotype Syntax Com" panose="020B0604020202020204" pitchFamily="34" charset="0"/>
              </a:rPr>
              <a:t>acienis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nam</a:t>
            </a:r>
            <a:r>
              <a:rPr lang="en-US" sz="2000" dirty="0">
                <a:latin typeface="Linotype Syntax Com" panose="020B0604020202020204" pitchFamily="34" charset="0"/>
              </a:rPr>
              <a:t> et </a:t>
            </a:r>
            <a:r>
              <a:rPr lang="en-US" sz="2000" dirty="0" err="1">
                <a:latin typeface="Linotype Syntax Com" panose="020B0604020202020204" pitchFamily="34" charset="0"/>
              </a:rPr>
              <a:t>ommo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volorro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rendundandis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omnihit</a:t>
            </a:r>
            <a:r>
              <a:rPr lang="en-US" sz="2000" dirty="0">
                <a:latin typeface="Linotype Syntax Com" panose="020B0604020202020204" pitchFamily="34" charset="0"/>
              </a:rPr>
              <a:t> es </a:t>
            </a:r>
            <a:r>
              <a:rPr lang="en-US" sz="2000" dirty="0" err="1">
                <a:latin typeface="Linotype Syntax Com" panose="020B0604020202020204" pitchFamily="34" charset="0"/>
              </a:rPr>
              <a:t>nat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lantur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consecatis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quist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te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parum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quas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modio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il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estio</a:t>
            </a:r>
            <a:r>
              <a:rPr lang="en-US" sz="2000" dirty="0">
                <a:latin typeface="Linotype Syntax Com" panose="020B0604020202020204" pitchFamily="34" charset="0"/>
              </a:rPr>
              <a:t> to </a:t>
            </a:r>
            <a:r>
              <a:rPr lang="en-US" sz="2000" dirty="0" err="1">
                <a:latin typeface="Linotype Syntax Com" panose="020B0604020202020204" pitchFamily="34" charset="0"/>
              </a:rPr>
              <a:t>tores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il</a:t>
            </a:r>
            <a:r>
              <a:rPr lang="en-US" sz="2000" dirty="0">
                <a:latin typeface="Linotype Syntax Com" panose="020B0604020202020204" pitchFamily="34" charset="0"/>
              </a:rPr>
              <a:t>. Maxi-</a:t>
            </a:r>
            <a:r>
              <a:rPr lang="en-US" sz="2000" dirty="0" err="1">
                <a:latin typeface="Linotype Syntax Com" panose="020B0604020202020204" pitchFamily="34" charset="0"/>
              </a:rPr>
              <a:t>mus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ipsani</a:t>
            </a:r>
            <a:r>
              <a:rPr lang="en-US" sz="2000" dirty="0">
                <a:latin typeface="Linotype Syntax Com" panose="020B0604020202020204" pitchFamily="34" charset="0"/>
              </a:rPr>
              <a:t> cum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acienihilla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verias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accatiam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exerum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ipsandiatia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dessit</a:t>
            </a:r>
            <a:r>
              <a:rPr lang="en-US" sz="2000" dirty="0">
                <a:latin typeface="Linotype Syntax Com" panose="020B0604020202020204" pitchFamily="34" charset="0"/>
              </a:rPr>
              <a:t> deles dent, sit vel </a:t>
            </a:r>
            <a:r>
              <a:rPr lang="en-US" sz="2000" dirty="0" err="1">
                <a:latin typeface="Linotype Syntax Com" panose="020B0604020202020204" pitchFamily="34" charset="0"/>
              </a:rPr>
              <a:t>invenis</a:t>
            </a:r>
            <a:r>
              <a:rPr lang="en-US" sz="2000" dirty="0">
                <a:latin typeface="Linotype Syntax Com" panose="020B0604020202020204" pitchFamily="34" charset="0"/>
              </a:rPr>
              <a:t> nus. Et </a:t>
            </a:r>
            <a:r>
              <a:rPr lang="en-US" sz="2000" dirty="0" err="1">
                <a:latin typeface="Linotype Syntax Com" panose="020B0604020202020204" pitchFamily="34" charset="0"/>
              </a:rPr>
              <a:t>fuga</a:t>
            </a:r>
            <a:r>
              <a:rPr lang="en-US" sz="2000" dirty="0">
                <a:latin typeface="Linotype Syntax Com" panose="020B0604020202020204" pitchFamily="34" charset="0"/>
              </a:rPr>
              <a:t>. Ri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 et </a:t>
            </a:r>
            <a:r>
              <a:rPr lang="en-US" sz="2000" dirty="0" err="1">
                <a:latin typeface="Linotype Syntax Com" panose="020B0604020202020204" pitchFamily="34" charset="0"/>
              </a:rPr>
              <a:t>liqui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resed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quae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porpore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pratusant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ulparchic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tes</a:t>
            </a:r>
            <a:r>
              <a:rPr lang="en-US" sz="2000" dirty="0">
                <a:latin typeface="Linotype Syntax Com" panose="020B0604020202020204" pitchFamily="34" charset="0"/>
              </a:rPr>
              <a:t> et recto </a:t>
            </a:r>
            <a:r>
              <a:rPr lang="en-US" sz="2000" dirty="0" err="1">
                <a:latin typeface="Linotype Syntax Com" panose="020B0604020202020204" pitchFamily="34" charset="0"/>
              </a:rPr>
              <a:t>quias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sitemqu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atquia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comniet</a:t>
            </a:r>
            <a:r>
              <a:rPr lang="en-US" sz="2000" dirty="0">
                <a:latin typeface="Linotype Syntax Com" panose="020B0604020202020204" pitchFamily="34" charset="0"/>
              </a:rPr>
              <a:t> arum </a:t>
            </a:r>
            <a:r>
              <a:rPr lang="en-US" sz="2000" dirty="0" err="1">
                <a:latin typeface="Linotype Syntax Com" panose="020B0604020202020204" pitchFamily="34" charset="0"/>
              </a:rPr>
              <a:t>andae</a:t>
            </a:r>
            <a:r>
              <a:rPr lang="en-US" sz="2000" dirty="0">
                <a:latin typeface="Linotype Syntax Com" panose="020B0604020202020204" pitchFamily="34" charset="0"/>
              </a:rPr>
              <a:t> litas </a:t>
            </a:r>
            <a:r>
              <a:rPr lang="en-US" sz="2000" dirty="0" err="1">
                <a:latin typeface="Linotype Syntax Com" panose="020B0604020202020204" pitchFamily="34" charset="0"/>
              </a:rPr>
              <a:t>maximagni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asped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minulparciet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anditas</a:t>
            </a:r>
            <a:r>
              <a:rPr lang="en-US" sz="2000" dirty="0">
                <a:latin typeface="Linotype Syntax Com" panose="020B0604020202020204" pitchFamily="34" charset="0"/>
              </a:rPr>
              <a:t> vent </a:t>
            </a:r>
            <a:r>
              <a:rPr lang="en-US" sz="2000" dirty="0" err="1">
                <a:latin typeface="Linotype Syntax Com" panose="020B0604020202020204" pitchFamily="34" charset="0"/>
              </a:rPr>
              <a:t>laut</a:t>
            </a:r>
            <a:r>
              <a:rPr lang="en-US" sz="2000" dirty="0">
                <a:latin typeface="Linotype Syntax Com" panose="020B0604020202020204" pitchFamily="34" charset="0"/>
              </a:rPr>
              <a:t> dis </a:t>
            </a:r>
            <a:r>
              <a:rPr lang="en-US" sz="2000" dirty="0" err="1">
                <a:latin typeface="Linotype Syntax Com" panose="020B0604020202020204" pitchFamily="34" charset="0"/>
              </a:rPr>
              <a:t>nihiciant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alibear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umquis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ullesti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nveruptatem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rempori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onsequid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</a:t>
            </a:r>
            <a:r>
              <a:rPr lang="en-US" sz="2000" dirty="0">
                <a:latin typeface="Linotype Syntax Com" panose="020B0604020202020204" pitchFamily="34" charset="0"/>
              </a:rPr>
              <a:t>-dis </a:t>
            </a:r>
            <a:r>
              <a:rPr lang="en-US" sz="2000" dirty="0" err="1">
                <a:latin typeface="Linotype Syntax Com" panose="020B0604020202020204" pitchFamily="34" charset="0"/>
              </a:rPr>
              <a:t>eossimus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volupta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tions</a:t>
            </a:r>
            <a:endParaRPr lang="en-US" sz="2000" dirty="0">
              <a:latin typeface="Linotype Syntax Com" panose="020B0604020202020204" pitchFamily="34" charset="0"/>
            </a:endParaRPr>
          </a:p>
          <a:p>
            <a:endParaRPr lang="en-US" sz="2000" dirty="0">
              <a:latin typeface="Linotype Syntax Com" panose="020B0604020202020204" pitchFamily="34" charset="0"/>
            </a:endParaRP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33A9AAEC-926A-4CAB-B111-B0BC0D8EC14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sz="4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Zusammenfassung</a:t>
            </a:r>
            <a:endParaRPr lang="en-US" sz="4000" b="1" dirty="0">
              <a:solidFill>
                <a:schemeClr val="accent1"/>
              </a:solidFill>
              <a:latin typeface="Linotype Syntax Com" panose="020B0604020202020204" pitchFamily="34" charset="0"/>
            </a:endParaRPr>
          </a:p>
          <a:p>
            <a:endParaRPr lang="en-US" sz="2000" dirty="0"/>
          </a:p>
          <a:p>
            <a:r>
              <a:rPr lang="en-US" sz="2000" dirty="0" err="1"/>
              <a:t>Ude</a:t>
            </a:r>
            <a:r>
              <a:rPr lang="en-US" sz="2000" dirty="0"/>
              <a:t> </a:t>
            </a:r>
            <a:r>
              <a:rPr lang="en-US" sz="2000" dirty="0" err="1"/>
              <a:t>converit</a:t>
            </a:r>
            <a:r>
              <a:rPr lang="en-US" sz="2000" dirty="0"/>
              <a:t>; num, </a:t>
            </a:r>
            <a:r>
              <a:rPr lang="en-US" sz="2000" dirty="0" err="1"/>
              <a:t>nosulic</a:t>
            </a:r>
            <a:r>
              <a:rPr lang="en-US" sz="2000" dirty="0"/>
              <a:t> </a:t>
            </a:r>
            <a:r>
              <a:rPr lang="en-US" sz="2000" dirty="0" err="1"/>
              <a:t>aequid</a:t>
            </a:r>
            <a:r>
              <a:rPr lang="en-US" sz="2000" dirty="0"/>
              <a:t> </a:t>
            </a:r>
            <a:r>
              <a:rPr lang="en-US" sz="2000" dirty="0" err="1"/>
              <a:t>ceris</a:t>
            </a:r>
            <a:r>
              <a:rPr lang="en-US" sz="2000" dirty="0"/>
              <a:t>, et </a:t>
            </a:r>
            <a:r>
              <a:rPr lang="en-US" sz="2000" dirty="0" err="1"/>
              <a:t>atu</a:t>
            </a:r>
            <a:r>
              <a:rPr lang="en-US" sz="2000" dirty="0"/>
              <a:t> mis ha-</a:t>
            </a:r>
            <a:br>
              <a:rPr lang="en-US" sz="2000" dirty="0"/>
            </a:br>
            <a:r>
              <a:rPr lang="en-US" sz="2000" dirty="0" err="1"/>
              <a:t>est</a:t>
            </a:r>
            <a:r>
              <a:rPr lang="en-US" sz="2000" dirty="0"/>
              <a:t>? Nos </a:t>
            </a:r>
            <a:r>
              <a:rPr lang="en-US" sz="2000" dirty="0" err="1"/>
              <a:t>obut</a:t>
            </a:r>
            <a:r>
              <a:rPr lang="en-US" sz="2000" dirty="0"/>
              <a:t> </a:t>
            </a:r>
            <a:r>
              <a:rPr lang="en-US" sz="2000" dirty="0" err="1"/>
              <a:t>grarbemus</a:t>
            </a:r>
            <a:r>
              <a:rPr lang="en-US" sz="2000" dirty="0"/>
              <a:t>. </a:t>
            </a:r>
            <a:r>
              <a:rPr lang="en-US" sz="2000" dirty="0" err="1"/>
              <a:t>Culiu</a:t>
            </a:r>
            <a:r>
              <a:rPr lang="en-US" sz="2000" dirty="0"/>
              <a:t> sed C. </a:t>
            </a:r>
            <a:r>
              <a:rPr lang="en-US" sz="2000" dirty="0" err="1"/>
              <a:t>Cio</a:t>
            </a:r>
            <a:r>
              <a:rPr lang="en-US" sz="2000" dirty="0"/>
              <a:t>, locus, </a:t>
            </a:r>
            <a:r>
              <a:rPr lang="en-US" sz="2000" dirty="0" err="1"/>
              <a:t>rudam</a:t>
            </a:r>
            <a:r>
              <a:rPr lang="en-US" sz="2000" dirty="0"/>
              <a:t> </a:t>
            </a:r>
            <a:r>
              <a:rPr lang="en-US" sz="2000" dirty="0" err="1"/>
              <a:t>iam</a:t>
            </a:r>
            <a:r>
              <a:rPr lang="en-US" sz="2000" dirty="0"/>
              <a:t> sis </a:t>
            </a:r>
            <a:r>
              <a:rPr lang="en-US" sz="2000" dirty="0" err="1"/>
              <a:t>inu</a:t>
            </a:r>
            <a:r>
              <a:rPr lang="en-US" sz="2000" dirty="0"/>
              <a:t> </a:t>
            </a:r>
            <a:r>
              <a:rPr lang="en-US" sz="2000" dirty="0" err="1"/>
              <a:t>inpripiem</a:t>
            </a:r>
            <a:r>
              <a:rPr lang="en-US" sz="2000" dirty="0"/>
              <a:t>, </a:t>
            </a:r>
            <a:r>
              <a:rPr lang="en-US" sz="2000" dirty="0" err="1"/>
              <a:t>dienarbitis</a:t>
            </a:r>
            <a:r>
              <a:rPr lang="en-US" sz="2000" dirty="0"/>
              <a:t> </a:t>
            </a:r>
            <a:r>
              <a:rPr lang="en-US" sz="2000" dirty="0" err="1"/>
              <a:t>comnena</a:t>
            </a:r>
            <a:r>
              <a:rPr lang="en-US" sz="2000" dirty="0"/>
              <a:t> </a:t>
            </a:r>
            <a:r>
              <a:rPr lang="en-US" sz="2000" dirty="0" err="1"/>
              <a:t>inpripiem</a:t>
            </a:r>
            <a:r>
              <a:rPr lang="en-US" sz="2000" dirty="0"/>
              <a:t>, </a:t>
            </a:r>
            <a:r>
              <a:rPr lang="en-US" sz="2000" dirty="0" err="1"/>
              <a:t>dienarbitis</a:t>
            </a:r>
            <a:r>
              <a:rPr lang="en-US" sz="2000" dirty="0"/>
              <a:t> </a:t>
            </a:r>
            <a:r>
              <a:rPr lang="en-US" sz="2000" dirty="0" err="1"/>
              <a:t>comnena</a:t>
            </a:r>
            <a:r>
              <a:rPr lang="en-US" sz="2000" dirty="0"/>
              <a:t> rem, </a:t>
            </a:r>
            <a:r>
              <a:rPr lang="en-US" sz="2000" dirty="0" err="1"/>
              <a:t>quam</a:t>
            </a:r>
            <a:r>
              <a:rPr lang="en-US" sz="2000" dirty="0"/>
              <a:t> </a:t>
            </a:r>
            <a:r>
              <a:rPr lang="en-US" sz="2000" dirty="0" err="1"/>
              <a:t>perfex</a:t>
            </a:r>
            <a:r>
              <a:rPr lang="en-US" sz="2000" dirty="0"/>
              <a:t> </a:t>
            </a:r>
            <a:r>
              <a:rPr lang="en-US" sz="2000" dirty="0" err="1"/>
              <a:t>mo</a:t>
            </a:r>
            <a:r>
              <a:rPr lang="en-US" sz="2000" dirty="0"/>
              <a:t> </a:t>
            </a:r>
            <a:r>
              <a:rPr lang="en-US" sz="2000" dirty="0" err="1"/>
              <a:t>utuus</a:t>
            </a:r>
            <a:r>
              <a:rPr lang="en-US" sz="2000" dirty="0"/>
              <a:t> </a:t>
            </a:r>
            <a:r>
              <a:rPr lang="en-US" sz="2000" dirty="0" err="1"/>
              <a:t>faucid</a:t>
            </a:r>
            <a:r>
              <a:rPr lang="en-US" sz="2000" dirty="0"/>
              <a:t> </a:t>
            </a:r>
            <a:r>
              <a:rPr lang="en-US" sz="2000" dirty="0" err="1"/>
              <a:t>porum</a:t>
            </a:r>
            <a:r>
              <a:rPr lang="en-US" sz="2000" dirty="0"/>
              <a:t>, </a:t>
            </a:r>
            <a:r>
              <a:rPr lang="en-US" sz="2000" dirty="0" err="1"/>
              <a:t>temurnihil</a:t>
            </a:r>
            <a:r>
              <a:rPr lang="en-US" sz="2000" dirty="0"/>
              <a:t> </a:t>
            </a:r>
            <a:r>
              <a:rPr lang="en-US" sz="2000" dirty="0" err="1"/>
              <a:t>talic</a:t>
            </a:r>
            <a:r>
              <a:rPr lang="en-US" sz="2000" dirty="0"/>
              <a:t> </a:t>
            </a:r>
            <a:r>
              <a:rPr lang="en-US" sz="2000" dirty="0" err="1"/>
              <a:t>tasdacia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dirty="0" err="1">
                <a:solidFill>
                  <a:schemeClr val="accent1"/>
                </a:solidFill>
              </a:rPr>
              <a:t>Verfiri</a:t>
            </a:r>
            <a:r>
              <a:rPr lang="en-US" sz="2000" b="1" dirty="0">
                <a:solidFill>
                  <a:schemeClr val="accent1"/>
                </a:solidFill>
              </a:rPr>
              <a:t>, </a:t>
            </a:r>
            <a:r>
              <a:rPr lang="en-US" sz="2000" b="1" dirty="0" err="1">
                <a:solidFill>
                  <a:schemeClr val="accent1"/>
                </a:solidFill>
              </a:rPr>
              <a:t>unt</a:t>
            </a:r>
            <a:r>
              <a:rPr lang="en-US" sz="2000" b="1" dirty="0">
                <a:solidFill>
                  <a:schemeClr val="accent1"/>
                </a:solidFill>
              </a:rPr>
              <a:t>, se </a:t>
            </a:r>
            <a:r>
              <a:rPr lang="en-US" sz="2000" b="1" dirty="0" err="1">
                <a:solidFill>
                  <a:schemeClr val="accent1"/>
                </a:solidFill>
              </a:rPr>
              <a:t>quostem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oltodica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</a:p>
          <a:p>
            <a:r>
              <a:rPr lang="en-US" sz="2000" dirty="0"/>
              <a:t>› </a:t>
            </a:r>
            <a:r>
              <a:rPr lang="en-US" sz="2000" dirty="0" err="1"/>
              <a:t>Erunt</a:t>
            </a:r>
            <a:r>
              <a:rPr lang="en-US" sz="2000" dirty="0"/>
              <a:t> </a:t>
            </a:r>
            <a:r>
              <a:rPr lang="en-US" sz="2000" dirty="0" err="1"/>
              <a:t>endesti</a:t>
            </a:r>
            <a:r>
              <a:rPr lang="en-US" sz="2000" dirty="0"/>
              <a:t> qui </a:t>
            </a:r>
            <a:r>
              <a:rPr lang="en-US" sz="2000" dirty="0" err="1"/>
              <a:t>dustrum</a:t>
            </a:r>
            <a:r>
              <a:rPr lang="en-US" sz="2000" dirty="0"/>
              <a:t> </a:t>
            </a:r>
            <a:r>
              <a:rPr lang="en-US" sz="2000" dirty="0" err="1"/>
              <a:t>aut</a:t>
            </a:r>
            <a:r>
              <a:rPr lang="en-US" sz="2000" dirty="0"/>
              <a:t> </a:t>
            </a:r>
            <a:r>
              <a:rPr lang="en-US" sz="2000" dirty="0" err="1"/>
              <a:t>ium</a:t>
            </a:r>
            <a:r>
              <a:rPr lang="en-US" sz="2000" dirty="0"/>
              <a:t> que </a:t>
            </a:r>
            <a:r>
              <a:rPr lang="en-US" sz="2000" dirty="0" err="1"/>
              <a:t>eturassenimusa</a:t>
            </a:r>
            <a:endParaRPr lang="en-US" sz="2000" dirty="0"/>
          </a:p>
          <a:p>
            <a:r>
              <a:rPr lang="en-US" sz="2000" dirty="0" err="1"/>
              <a:t>quae</a:t>
            </a:r>
            <a:r>
              <a:rPr lang="en-US" sz="2000" dirty="0"/>
              <a:t> </a:t>
            </a:r>
            <a:r>
              <a:rPr lang="en-US" sz="2000" dirty="0" err="1"/>
              <a:t>mos</a:t>
            </a:r>
            <a:r>
              <a:rPr lang="en-US" sz="2000" dirty="0"/>
              <a:t> </a:t>
            </a:r>
            <a:r>
              <a:rPr lang="en-US" sz="2000" dirty="0" err="1"/>
              <a:t>dolutem</a:t>
            </a:r>
            <a:r>
              <a:rPr lang="en-US" sz="2000" dirty="0"/>
              <a:t> </a:t>
            </a:r>
            <a:r>
              <a:rPr lang="en-US" sz="2000" dirty="0" err="1"/>
              <a:t>oluptaquis</a:t>
            </a:r>
            <a:r>
              <a:rPr lang="en-US" sz="2000" dirty="0"/>
              <a:t> </a:t>
            </a:r>
            <a:r>
              <a:rPr lang="en-US" sz="2000" dirty="0" err="1"/>
              <a:t>dolorerunt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en-US" sz="2000" dirty="0" err="1"/>
              <a:t>odit</a:t>
            </a:r>
            <a:r>
              <a:rPr lang="en-US" sz="2000" dirty="0"/>
              <a:t> </a:t>
            </a:r>
            <a:r>
              <a:rPr lang="en-US" sz="2000" dirty="0" err="1"/>
              <a:t>quat</a:t>
            </a:r>
            <a:r>
              <a:rPr lang="en-US" sz="2000" dirty="0"/>
              <a:t>.</a:t>
            </a:r>
          </a:p>
          <a:p>
            <a:r>
              <a:rPr lang="en-US" sz="2000" dirty="0"/>
              <a:t>› </a:t>
            </a:r>
            <a:r>
              <a:rPr lang="en-US" sz="2000" dirty="0" err="1"/>
              <a:t>Veritatior</a:t>
            </a:r>
            <a:r>
              <a:rPr lang="en-US" sz="2000" dirty="0"/>
              <a:t> </a:t>
            </a:r>
            <a:r>
              <a:rPr lang="en-US" sz="2000" dirty="0" err="1"/>
              <a:t>aut</a:t>
            </a:r>
            <a:r>
              <a:rPr lang="en-US" sz="2000" dirty="0"/>
              <a:t> </a:t>
            </a:r>
            <a:r>
              <a:rPr lang="en-US" sz="2000" dirty="0" err="1"/>
              <a:t>eaquas</a:t>
            </a:r>
            <a:r>
              <a:rPr lang="en-US" sz="2000" dirty="0"/>
              <a:t> </a:t>
            </a:r>
            <a:r>
              <a:rPr lang="en-US" sz="2000" dirty="0" err="1"/>
              <a:t>veles</a:t>
            </a:r>
            <a:r>
              <a:rPr lang="en-US" sz="2000" dirty="0"/>
              <a:t> sed </a:t>
            </a:r>
            <a:r>
              <a:rPr lang="en-US" sz="2000" dirty="0" err="1"/>
              <a:t>est</a:t>
            </a:r>
            <a:r>
              <a:rPr lang="en-US" sz="2000" dirty="0"/>
              <a:t>, </a:t>
            </a:r>
            <a:r>
              <a:rPr lang="en-US" sz="2000" dirty="0" err="1"/>
              <a:t>iunt</a:t>
            </a:r>
            <a:r>
              <a:rPr lang="en-US" sz="2000" dirty="0"/>
              <a:t> </a:t>
            </a:r>
            <a:r>
              <a:rPr lang="en-US" sz="2000" dirty="0" err="1"/>
              <a:t>ullit</a:t>
            </a:r>
            <a:r>
              <a:rPr lang="en-US" sz="2000" dirty="0"/>
              <a:t> </a:t>
            </a:r>
            <a:r>
              <a:rPr lang="en-US" sz="2000" dirty="0" err="1"/>
              <a:t>fuga</a:t>
            </a:r>
            <a:r>
              <a:rPr lang="en-US" sz="2000" dirty="0"/>
              <a:t>. Nam</a:t>
            </a:r>
          </a:p>
          <a:p>
            <a:r>
              <a:rPr lang="en-US" sz="2000" dirty="0" err="1"/>
              <a:t>facit</a:t>
            </a:r>
            <a:r>
              <a:rPr lang="en-US" sz="2000" dirty="0"/>
              <a:t> </a:t>
            </a:r>
            <a:r>
              <a:rPr lang="en-US" sz="2000" dirty="0" err="1"/>
              <a:t>vollabo</a:t>
            </a:r>
            <a:r>
              <a:rPr lang="en-US" sz="2000" dirty="0"/>
              <a:t> </a:t>
            </a:r>
            <a:r>
              <a:rPr lang="en-US" sz="2000" dirty="0" err="1"/>
              <a:t>rerumquat</a:t>
            </a:r>
            <a:r>
              <a:rPr lang="en-US" sz="2000" dirty="0"/>
              <a:t>. </a:t>
            </a:r>
          </a:p>
          <a:p>
            <a:r>
              <a:rPr lang="en-US" sz="2000" dirty="0"/>
              <a:t>› </a:t>
            </a:r>
            <a:r>
              <a:rPr lang="en-US" sz="2000" dirty="0" err="1"/>
              <a:t>Busam</a:t>
            </a:r>
            <a:r>
              <a:rPr lang="en-US" sz="2000" dirty="0"/>
              <a:t> </a:t>
            </a:r>
            <a:r>
              <a:rPr lang="en-US" sz="2000" dirty="0" err="1"/>
              <a:t>velique</a:t>
            </a:r>
            <a:r>
              <a:rPr lang="en-US" sz="2000" dirty="0"/>
              <a:t> </a:t>
            </a:r>
            <a:r>
              <a:rPr lang="en-US" sz="2000" dirty="0" err="1"/>
              <a:t>soluptae</a:t>
            </a:r>
            <a:r>
              <a:rPr lang="en-US" sz="2000" dirty="0"/>
              <a:t> </a:t>
            </a:r>
          </a:p>
          <a:p>
            <a:r>
              <a:rPr lang="en-US" sz="2000" dirty="0"/>
              <a:t>› </a:t>
            </a:r>
            <a:r>
              <a:rPr lang="en-US" sz="2000" dirty="0" err="1"/>
              <a:t>Dolupta</a:t>
            </a:r>
            <a:r>
              <a:rPr lang="en-US" sz="2000" dirty="0"/>
              <a:t> </a:t>
            </a:r>
            <a:r>
              <a:rPr lang="en-US" sz="2000" dirty="0" err="1"/>
              <a:t>ventiori</a:t>
            </a:r>
            <a:r>
              <a:rPr lang="en-US" sz="2000" dirty="0"/>
              <a:t> </a:t>
            </a:r>
            <a:r>
              <a:rPr lang="en-US" sz="2000" dirty="0" err="1"/>
              <a:t>utempossim</a:t>
            </a:r>
            <a:r>
              <a:rPr lang="en-US" sz="2000" dirty="0"/>
              <a:t> </a:t>
            </a:r>
          </a:p>
          <a:p>
            <a:r>
              <a:rPr lang="en-US" sz="2000" dirty="0"/>
              <a:t>› Ut </a:t>
            </a:r>
            <a:r>
              <a:rPr lang="en-US" sz="2000" dirty="0" err="1"/>
              <a:t>exces</a:t>
            </a:r>
            <a:r>
              <a:rPr lang="en-US" sz="2000" dirty="0"/>
              <a:t> </a:t>
            </a:r>
            <a:r>
              <a:rPr lang="en-US" sz="2000" dirty="0" err="1"/>
              <a:t>etur</a:t>
            </a:r>
            <a:r>
              <a:rPr lang="en-US" sz="2000" dirty="0"/>
              <a:t> </a:t>
            </a:r>
            <a:r>
              <a:rPr lang="en-US" sz="2000" dirty="0" err="1"/>
              <a:t>sant</a:t>
            </a:r>
            <a:r>
              <a:rPr lang="en-US" sz="2000" dirty="0"/>
              <a:t>, </a:t>
            </a:r>
            <a:r>
              <a:rPr lang="en-US" sz="2000" dirty="0" err="1"/>
              <a:t>conet</a:t>
            </a:r>
            <a:r>
              <a:rPr lang="en-US" sz="2000" dirty="0"/>
              <a:t> pedis </a:t>
            </a:r>
            <a:r>
              <a:rPr lang="en-US" sz="2000" dirty="0" err="1"/>
              <a:t>delit</a:t>
            </a:r>
            <a:r>
              <a:rPr lang="en-US" sz="2000" dirty="0"/>
              <a:t>, </a:t>
            </a:r>
            <a:r>
              <a:rPr lang="en-US" sz="2000" dirty="0" err="1"/>
              <a:t>sinci</a:t>
            </a:r>
            <a:r>
              <a:rPr lang="en-US" sz="2000" dirty="0"/>
              <a:t> </a:t>
            </a:r>
            <a:r>
              <a:rPr lang="en-US" sz="2000" dirty="0" err="1"/>
              <a:t>odis</a:t>
            </a:r>
            <a:r>
              <a:rPr lang="en-US" sz="2000" dirty="0"/>
              <a:t> undam, </a:t>
            </a:r>
          </a:p>
          <a:p>
            <a:r>
              <a:rPr lang="en-US" sz="2000" dirty="0" err="1"/>
              <a:t>ipsam</a:t>
            </a:r>
            <a:r>
              <a:rPr lang="en-US" sz="2000" dirty="0"/>
              <a:t> </a:t>
            </a:r>
            <a:r>
              <a:rPr lang="en-US" sz="2000" dirty="0" err="1"/>
              <a:t>verorepudae</a:t>
            </a:r>
            <a:r>
              <a:rPr lang="en-US" sz="2000" dirty="0"/>
              <a:t> vel </a:t>
            </a:r>
            <a:r>
              <a:rPr lang="en-US" sz="2000" dirty="0" err="1"/>
              <a:t>idit</a:t>
            </a:r>
            <a:r>
              <a:rPr lang="en-US" sz="2000" dirty="0"/>
              <a:t> </a:t>
            </a:r>
            <a:r>
              <a:rPr lang="en-US" sz="2000" dirty="0" err="1"/>
              <a:t>laut</a:t>
            </a:r>
            <a:r>
              <a:rPr lang="en-US" sz="2000" dirty="0"/>
              <a:t> </a:t>
            </a:r>
            <a:r>
              <a:rPr lang="en-US" sz="2000" dirty="0" err="1"/>
              <a:t>molorporemos</a:t>
            </a:r>
            <a:r>
              <a:rPr lang="en-US" sz="2000" dirty="0"/>
              <a:t> vole-</a:t>
            </a:r>
            <a:r>
              <a:rPr lang="en-US" sz="2000" dirty="0" err="1"/>
              <a:t>sendunti</a:t>
            </a:r>
            <a:r>
              <a:rPr lang="en-US" sz="2000" dirty="0"/>
              <a:t> am </a:t>
            </a:r>
            <a:r>
              <a:rPr lang="en-US" sz="2000" dirty="0" err="1"/>
              <a:t>inci</a:t>
            </a:r>
            <a:r>
              <a:rPr lang="en-US" sz="2000" dirty="0"/>
              <a:t> </a:t>
            </a:r>
            <a:r>
              <a:rPr lang="en-US" sz="2000" dirty="0" err="1"/>
              <a:t>nitincit</a:t>
            </a:r>
            <a:r>
              <a:rPr lang="en-US" sz="2000" dirty="0"/>
              <a:t> de cum nobis </a:t>
            </a:r>
            <a:r>
              <a:rPr lang="en-US" sz="2000" dirty="0" err="1"/>
              <a:t>molesection</a:t>
            </a:r>
            <a:r>
              <a:rPr lang="en-US" sz="2000" dirty="0"/>
              <a:t> </a:t>
            </a:r>
          </a:p>
          <a:p>
            <a:r>
              <a:rPr lang="en-US" sz="2000" dirty="0"/>
              <a:t>› </a:t>
            </a:r>
            <a:r>
              <a:rPr lang="en-US" sz="2000" dirty="0" err="1"/>
              <a:t>Porem</a:t>
            </a:r>
            <a:r>
              <a:rPr lang="en-US" sz="2000" dirty="0"/>
              <a:t> </a:t>
            </a:r>
            <a:r>
              <a:rPr lang="en-US" sz="2000" dirty="0" err="1"/>
              <a:t>harum</a:t>
            </a:r>
            <a:r>
              <a:rPr lang="en-US" sz="2000" dirty="0"/>
              <a:t> </a:t>
            </a:r>
            <a:r>
              <a:rPr lang="en-US" sz="2000" dirty="0" err="1"/>
              <a:t>aliquo</a:t>
            </a:r>
            <a:r>
              <a:rPr lang="en-US" sz="2000" dirty="0"/>
              <a:t> </a:t>
            </a:r>
            <a:r>
              <a:rPr lang="en-US" sz="2000" dirty="0" err="1"/>
              <a:t>quate</a:t>
            </a:r>
            <a:r>
              <a:rPr lang="en-US" sz="2000" dirty="0"/>
              <a:t> di </a:t>
            </a:r>
            <a:r>
              <a:rPr lang="en-US" sz="2000" dirty="0" err="1"/>
              <a:t>corates</a:t>
            </a:r>
            <a:r>
              <a:rPr lang="en-US" sz="2000" dirty="0"/>
              <a:t> </a:t>
            </a:r>
            <a:r>
              <a:rPr lang="en-US" sz="2000" dirty="0" err="1"/>
              <a:t>molesed</a:t>
            </a:r>
            <a:r>
              <a:rPr lang="en-US" sz="2000" dirty="0"/>
              <a:t> quo ex </a:t>
            </a:r>
          </a:p>
          <a:p>
            <a:r>
              <a:rPr lang="en-US" sz="2000" dirty="0"/>
              <a:t>et </a:t>
            </a:r>
            <a:r>
              <a:rPr lang="en-US" sz="2000" dirty="0" err="1"/>
              <a:t>ulpa</a:t>
            </a:r>
            <a:r>
              <a:rPr lang="en-US" sz="2000" dirty="0"/>
              <a:t> </a:t>
            </a:r>
            <a:r>
              <a:rPr lang="en-US" sz="2000" dirty="0" err="1"/>
              <a:t>dolecerum</a:t>
            </a:r>
            <a:r>
              <a:rPr lang="en-US" sz="2000" dirty="0"/>
              <a:t> </a:t>
            </a:r>
            <a:r>
              <a:rPr lang="en-US" sz="2000" dirty="0" err="1"/>
              <a:t>reheni</a:t>
            </a:r>
            <a:r>
              <a:rPr lang="en-US" sz="2000" dirty="0"/>
              <a:t> </a:t>
            </a:r>
            <a:r>
              <a:rPr lang="en-US" sz="2000" dirty="0" err="1"/>
              <a:t>ium</a:t>
            </a:r>
            <a:r>
              <a:rPr lang="en-US" sz="2000" dirty="0"/>
              <a:t> dolore.</a:t>
            </a:r>
          </a:p>
          <a:p>
            <a:endParaRPr lang="en-US" sz="2000" dirty="0"/>
          </a:p>
          <a:p>
            <a:r>
              <a:rPr lang="en-US" sz="2000" dirty="0" err="1"/>
              <a:t>Delent</a:t>
            </a:r>
            <a:r>
              <a:rPr lang="en-US" sz="2000" dirty="0"/>
              <a:t> </a:t>
            </a:r>
            <a:r>
              <a:rPr lang="en-US" sz="2000" dirty="0" err="1"/>
              <a:t>autatur</a:t>
            </a:r>
            <a:r>
              <a:rPr lang="en-US" sz="2000" dirty="0"/>
              <a:t> </a:t>
            </a:r>
            <a:r>
              <a:rPr lang="en-US" sz="2000" dirty="0" err="1"/>
              <a:t>mo</a:t>
            </a:r>
            <a:r>
              <a:rPr lang="en-US" sz="2000" dirty="0"/>
              <a:t> </a:t>
            </a:r>
            <a:r>
              <a:rPr lang="en-US" sz="2000" dirty="0" err="1"/>
              <a:t>doluptate</a:t>
            </a:r>
            <a:r>
              <a:rPr lang="en-US" sz="2000" dirty="0"/>
              <a:t> </a:t>
            </a:r>
            <a:r>
              <a:rPr lang="en-US" sz="2000" dirty="0" err="1"/>
              <a:t>pliqui</a:t>
            </a:r>
            <a:r>
              <a:rPr lang="en-US" sz="2000" dirty="0"/>
              <a:t> </a:t>
            </a:r>
            <a:r>
              <a:rPr lang="en-US" sz="2000" dirty="0" err="1"/>
              <a:t>occupta</a:t>
            </a:r>
            <a:r>
              <a:rPr lang="en-US" sz="2000" dirty="0"/>
              <a:t> </a:t>
            </a:r>
            <a:r>
              <a:rPr lang="en-US" sz="2000" dirty="0" err="1"/>
              <a:t>dolorem</a:t>
            </a:r>
            <a:r>
              <a:rPr lang="en-US" sz="2000" dirty="0"/>
              <a:t> </a:t>
            </a:r>
            <a:r>
              <a:rPr lang="en-US" sz="2000" dirty="0" err="1"/>
              <a:t>oloritem</a:t>
            </a:r>
            <a:r>
              <a:rPr lang="en-US" sz="2000" dirty="0"/>
              <a:t>. Num </a:t>
            </a:r>
            <a:r>
              <a:rPr lang="en-US" sz="2000" dirty="0" err="1"/>
              <a:t>sae</a:t>
            </a:r>
            <a:r>
              <a:rPr lang="en-US" sz="2000" dirty="0"/>
              <a:t> nus </a:t>
            </a:r>
            <a:r>
              <a:rPr lang="en-US" sz="2000" dirty="0" err="1"/>
              <a:t>ea</a:t>
            </a:r>
            <a:r>
              <a:rPr lang="en-US" sz="2000" dirty="0"/>
              <a:t> </a:t>
            </a:r>
            <a:r>
              <a:rPr lang="en-US" sz="2000" dirty="0" err="1"/>
              <a:t>im</a:t>
            </a:r>
            <a:r>
              <a:rPr lang="en-US" sz="2000" dirty="0"/>
              <a:t> </a:t>
            </a:r>
            <a:r>
              <a:rPr lang="en-US" sz="2000" dirty="0" err="1"/>
              <a:t>libusam</a:t>
            </a:r>
            <a:r>
              <a:rPr lang="en-US" sz="2000" dirty="0"/>
              <a:t> </a:t>
            </a:r>
            <a:r>
              <a:rPr lang="en-US" sz="2000" dirty="0" err="1"/>
              <a:t>aut</a:t>
            </a:r>
            <a:r>
              <a:rPr lang="en-US" sz="2000" dirty="0"/>
              <a:t> ad </a:t>
            </a:r>
            <a:r>
              <a:rPr lang="en-US" sz="2000" dirty="0" err="1"/>
              <a:t>mos</a:t>
            </a:r>
            <a:r>
              <a:rPr lang="en-US" sz="2000" dirty="0"/>
              <a:t> </a:t>
            </a:r>
            <a:r>
              <a:rPr lang="en-US" sz="2000" dirty="0" err="1"/>
              <a:t>iducid</a:t>
            </a:r>
            <a:r>
              <a:rPr lang="en-US" sz="2000" dirty="0"/>
              <a:t> </a:t>
            </a:r>
            <a:r>
              <a:rPr lang="en-US" sz="2000" dirty="0" err="1"/>
              <a:t>quatia</a:t>
            </a:r>
            <a:r>
              <a:rPr lang="en-US" sz="2000" dirty="0"/>
              <a:t> </a:t>
            </a:r>
            <a:r>
              <a:rPr lang="en-US" sz="2000" dirty="0" err="1"/>
              <a:t>sint</a:t>
            </a:r>
            <a:r>
              <a:rPr lang="en-US" sz="2000" dirty="0"/>
              <a:t> </a:t>
            </a:r>
            <a:r>
              <a:rPr lang="en-US" sz="2000" dirty="0" err="1"/>
              <a:t>vollatus</a:t>
            </a:r>
            <a:r>
              <a:rPr lang="en-US" sz="2000" dirty="0"/>
              <a:t> </a:t>
            </a:r>
            <a:r>
              <a:rPr lang="en-US" sz="2000" dirty="0" err="1"/>
              <a:t>aborionecae</a:t>
            </a:r>
            <a:r>
              <a:rPr lang="en-US" sz="2000" dirty="0"/>
              <a:t> non </a:t>
            </a:r>
            <a:r>
              <a:rPr lang="en-US" sz="2000" dirty="0" err="1"/>
              <a:t>natem</a:t>
            </a:r>
            <a:r>
              <a:rPr lang="en-US" sz="2000" dirty="0"/>
              <a:t> </a:t>
            </a:r>
            <a:r>
              <a:rPr lang="en-US" sz="2000" dirty="0" err="1"/>
              <a:t>comnis</a:t>
            </a:r>
            <a:r>
              <a:rPr lang="en-US" sz="2000" dirty="0"/>
              <a:t> se </a:t>
            </a:r>
            <a:r>
              <a:rPr lang="en-US" sz="2000" dirty="0" err="1"/>
              <a:t>venitas</a:t>
            </a:r>
            <a:r>
              <a:rPr lang="en-US" sz="2000" dirty="0"/>
              <a:t> </a:t>
            </a:r>
            <a:r>
              <a:rPr lang="en-US" sz="2000" dirty="0" err="1"/>
              <a:t>abor</a:t>
            </a:r>
            <a:r>
              <a:rPr lang="en-US" sz="2000" dirty="0"/>
              <a:t> </a:t>
            </a:r>
            <a:r>
              <a:rPr lang="en-US" sz="2000" dirty="0" err="1"/>
              <a:t>sam</a:t>
            </a:r>
            <a:r>
              <a:rPr lang="en-US" sz="2000" dirty="0"/>
              <a:t> </a:t>
            </a:r>
            <a:r>
              <a:rPr lang="en-US" sz="2000" dirty="0" err="1"/>
              <a:t>vellabo</a:t>
            </a:r>
            <a:r>
              <a:rPr lang="en-US" sz="2000" dirty="0"/>
              <a:t> </a:t>
            </a:r>
            <a:r>
              <a:rPr lang="en-US" sz="2000" dirty="0" err="1"/>
              <a:t>ritiorpost</a:t>
            </a:r>
            <a:r>
              <a:rPr lang="en-US" sz="2000" dirty="0"/>
              <a:t>, </a:t>
            </a:r>
            <a:r>
              <a:rPr lang="en-US" sz="2000" dirty="0" err="1"/>
              <a:t>odistia</a:t>
            </a:r>
            <a:r>
              <a:rPr lang="en-US" sz="2000" dirty="0"/>
              <a:t> sent </a:t>
            </a:r>
            <a:r>
              <a:rPr lang="en-US" sz="2000" dirty="0" err="1"/>
              <a:t>minvent</a:t>
            </a:r>
            <a:r>
              <a:rPr lang="en-US" sz="2000" dirty="0"/>
              <a:t> </a:t>
            </a:r>
            <a:r>
              <a:rPr lang="en-US" sz="2000" dirty="0" err="1"/>
              <a:t>perferovit</a:t>
            </a:r>
            <a:r>
              <a:rPr lang="en-US" sz="2000" dirty="0"/>
              <a:t> </a:t>
            </a:r>
            <a:r>
              <a:rPr lang="en-US" sz="2000" dirty="0" err="1"/>
              <a:t>ri</a:t>
            </a:r>
            <a:r>
              <a:rPr lang="en-US" sz="2000" dirty="0"/>
              <a:t> </a:t>
            </a:r>
            <a:r>
              <a:rPr lang="en-US" sz="2000" dirty="0" err="1"/>
              <a:t>blati</a:t>
            </a:r>
            <a:r>
              <a:rPr lang="en-US" sz="2000" dirty="0"/>
              <a:t> </a:t>
            </a:r>
            <a:r>
              <a:rPr lang="en-US" sz="2000" dirty="0" err="1"/>
              <a:t>optaquu</a:t>
            </a:r>
            <a:r>
              <a:rPr lang="en-US" sz="2000" dirty="0"/>
              <a:t> </a:t>
            </a:r>
            <a:r>
              <a:rPr lang="en-US" sz="2000" dirty="0" err="1"/>
              <a:t>ntiur</a:t>
            </a:r>
            <a:r>
              <a:rPr lang="en-US" sz="2000" dirty="0"/>
              <a:t>, sed </a:t>
            </a:r>
            <a:r>
              <a:rPr lang="en-US" sz="2000" dirty="0" err="1"/>
              <a:t>exeri</a:t>
            </a:r>
            <a:r>
              <a:rPr lang="en-US" sz="2000" dirty="0"/>
              <a:t> </a:t>
            </a:r>
            <a:r>
              <a:rPr lang="en-US" sz="2000" dirty="0" err="1"/>
              <a:t>quas</a:t>
            </a:r>
            <a:r>
              <a:rPr lang="en-US" sz="2000" dirty="0"/>
              <a:t> </a:t>
            </a:r>
            <a:r>
              <a:rPr lang="en-US" sz="2000" dirty="0" err="1"/>
              <a:t>undae</a:t>
            </a:r>
            <a:r>
              <a:rPr lang="en-US" sz="2000" dirty="0"/>
              <a:t> </a:t>
            </a:r>
            <a:r>
              <a:rPr lang="en-US" sz="2000" dirty="0" err="1"/>
              <a:t>corrundis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dirty="0" err="1">
                <a:solidFill>
                  <a:schemeClr val="accent1"/>
                </a:solidFill>
              </a:rPr>
              <a:t>Nihilintiam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pere</a:t>
            </a:r>
            <a:r>
              <a:rPr lang="en-US" sz="2000" b="1" dirty="0">
                <a:solidFill>
                  <a:schemeClr val="accent1"/>
                </a:solidFill>
              </a:rPr>
              <a:t>, </a:t>
            </a:r>
            <a:r>
              <a:rPr lang="en-US" sz="2000" b="1" dirty="0" err="1">
                <a:solidFill>
                  <a:schemeClr val="accent1"/>
                </a:solidFill>
              </a:rPr>
              <a:t>eo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auc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</a:p>
          <a:p>
            <a:r>
              <a:rPr lang="en-US" sz="2000" dirty="0"/>
              <a:t>rem </a:t>
            </a:r>
            <a:r>
              <a:rPr lang="en-US" sz="2000" dirty="0" err="1"/>
              <a:t>quam</a:t>
            </a:r>
            <a:r>
              <a:rPr lang="en-US" sz="2000" dirty="0"/>
              <a:t> </a:t>
            </a:r>
            <a:r>
              <a:rPr lang="en-US" sz="2000" dirty="0" err="1"/>
              <a:t>facchus</a:t>
            </a:r>
            <a:r>
              <a:rPr lang="en-US" sz="2000" dirty="0"/>
              <a:t> </a:t>
            </a:r>
            <a:r>
              <a:rPr lang="en-US" sz="2000" dirty="0" err="1"/>
              <a:t>consus</a:t>
            </a:r>
            <a:r>
              <a:rPr lang="en-US" sz="2000" dirty="0"/>
              <a:t> </a:t>
            </a:r>
            <a:r>
              <a:rPr lang="en-US" sz="2000" dirty="0" err="1"/>
              <a:t>bonsulu</a:t>
            </a:r>
            <a:r>
              <a:rPr lang="en-US" sz="2000" dirty="0"/>
              <a:t> </a:t>
            </a:r>
            <a:r>
              <a:rPr lang="en-US" sz="2000" dirty="0" err="1"/>
              <a:t>derceps</a:t>
            </a:r>
            <a:r>
              <a:rPr lang="en-US" sz="2000" dirty="0"/>
              <a:t> </a:t>
            </a:r>
            <a:r>
              <a:rPr lang="en-US" sz="2000" dirty="0" err="1"/>
              <a:t>entemus</a:t>
            </a:r>
            <a:r>
              <a:rPr lang="en-US" sz="2000" dirty="0"/>
              <a:t> at </a:t>
            </a:r>
            <a:r>
              <a:rPr lang="en-US" sz="2000" dirty="0" err="1"/>
              <a:t>publina</a:t>
            </a:r>
            <a:r>
              <a:rPr lang="en-US" sz="2000" dirty="0"/>
              <a:t> </a:t>
            </a:r>
            <a:r>
              <a:rPr lang="en-US" sz="2000" dirty="0" err="1"/>
              <a:t>temque</a:t>
            </a:r>
            <a:r>
              <a:rPr lang="en-US" sz="2000" dirty="0"/>
              <a:t> publica </a:t>
            </a:r>
            <a:r>
              <a:rPr lang="en-US" sz="2000" dirty="0" err="1"/>
              <a:t>pesena</a:t>
            </a:r>
            <a:r>
              <a:rPr lang="en-US" sz="2000" dirty="0"/>
              <a:t>, es </a:t>
            </a:r>
            <a:r>
              <a:rPr lang="en-US" sz="2000" dirty="0" err="1"/>
              <a:t>steruratum.Maximis</a:t>
            </a:r>
            <a:r>
              <a:rPr lang="en-US" sz="2000" dirty="0"/>
              <a:t>-</a:t>
            </a:r>
          </a:p>
          <a:p>
            <a:r>
              <a:rPr lang="en-US" sz="2000" dirty="0"/>
              <a:t>que </a:t>
            </a:r>
            <a:r>
              <a:rPr lang="en-US" sz="2000" dirty="0" err="1"/>
              <a:t>consultorio</a:t>
            </a:r>
            <a:r>
              <a:rPr lang="en-US" sz="2000" dirty="0"/>
              <a:t> </a:t>
            </a:r>
            <a:r>
              <a:rPr lang="en-US" sz="2000" dirty="0" err="1"/>
              <a:t>tus</a:t>
            </a:r>
            <a:r>
              <a:rPr lang="en-US" sz="2000" dirty="0"/>
              <a:t> incus </a:t>
            </a:r>
            <a:r>
              <a:rPr lang="en-US" sz="2000" dirty="0" err="1"/>
              <a:t>laris</a:t>
            </a:r>
            <a:r>
              <a:rPr lang="en-US" sz="2000" dirty="0"/>
              <a:t> </a:t>
            </a:r>
            <a:r>
              <a:rPr lang="en-US" sz="2000" dirty="0" err="1"/>
              <a:t>ines</a:t>
            </a:r>
            <a:r>
              <a:rPr lang="en-US" sz="2000" dirty="0"/>
              <a:t> </a:t>
            </a:r>
            <a:r>
              <a:rPr lang="en-US" sz="2000" dirty="0" err="1"/>
              <a:t>simium</a:t>
            </a:r>
            <a:r>
              <a:rPr lang="en-US" sz="2000" dirty="0"/>
              <a:t> </a:t>
            </a:r>
            <a:r>
              <a:rPr lang="en-US" sz="2000" dirty="0" err="1"/>
              <a:t>sentia</a:t>
            </a:r>
            <a:r>
              <a:rPr lang="en-US" sz="2000" dirty="0"/>
              <a:t> </a:t>
            </a:r>
            <a:r>
              <a:rPr lang="en-US" sz="2000" dirty="0" err="1"/>
              <a:t>numei</a:t>
            </a:r>
            <a:r>
              <a:rPr lang="en-US" sz="2000" dirty="0"/>
              <a:t> </a:t>
            </a:r>
            <a:r>
              <a:rPr lang="en-US" sz="2000" dirty="0" err="1"/>
              <a:t>consi</a:t>
            </a:r>
            <a:r>
              <a:rPr lang="en-US" sz="2000" dirty="0"/>
              <a:t> </a:t>
            </a:r>
            <a:r>
              <a:rPr lang="en-US" sz="2000" dirty="0" err="1"/>
              <a:t>il</a:t>
            </a:r>
            <a:r>
              <a:rPr lang="en-US" sz="2000" dirty="0"/>
              <a:t> us. </a:t>
            </a:r>
            <a:r>
              <a:rPr lang="en-US" sz="2000" dirty="0" err="1"/>
              <a:t>Culiu</a:t>
            </a:r>
            <a:r>
              <a:rPr lang="en-US" sz="2000" dirty="0"/>
              <a:t> sed C. </a:t>
            </a:r>
            <a:r>
              <a:rPr lang="en-US" sz="2000" dirty="0" err="1"/>
              <a:t>Cio</a:t>
            </a:r>
            <a:r>
              <a:rPr lang="en-US" sz="2000" dirty="0"/>
              <a:t>, </a:t>
            </a:r>
            <a:r>
              <a:rPr lang="en-US" sz="2000" dirty="0" err="1"/>
              <a:t>sperfestori</a:t>
            </a:r>
            <a:r>
              <a:rPr lang="en-US" sz="2000" dirty="0"/>
              <a:t> </a:t>
            </a:r>
            <a:r>
              <a:rPr lang="en-US" sz="2000" dirty="0" err="1"/>
              <a:t>potabemque</a:t>
            </a:r>
            <a:r>
              <a:rPr lang="en-US" sz="2000" dirty="0"/>
              <a:t> am </a:t>
            </a:r>
            <a:r>
              <a:rPr lang="en-US" sz="2000" dirty="0" err="1"/>
              <a:t>potinpre</a:t>
            </a:r>
            <a:r>
              <a:rPr lang="en-US" sz="2000" dirty="0"/>
              <a:t> ac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chemeClr val="accent1"/>
                </a:solidFill>
              </a:rPr>
              <a:t>2.Nihilintiam </a:t>
            </a:r>
            <a:r>
              <a:rPr lang="en-US" sz="2000" b="1" dirty="0" err="1">
                <a:solidFill>
                  <a:schemeClr val="accent1"/>
                </a:solidFill>
              </a:rPr>
              <a:t>pere</a:t>
            </a:r>
            <a:r>
              <a:rPr lang="en-US" sz="2000" b="1" dirty="0">
                <a:solidFill>
                  <a:schemeClr val="accent1"/>
                </a:solidFill>
              </a:rPr>
              <a:t>, </a:t>
            </a:r>
            <a:r>
              <a:rPr lang="en-US" sz="2000" b="1" dirty="0" err="1">
                <a:solidFill>
                  <a:schemeClr val="accent1"/>
                </a:solidFill>
              </a:rPr>
              <a:t>eo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auc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</a:p>
          <a:p>
            <a:r>
              <a:rPr lang="en-US" sz="2000" dirty="0"/>
              <a:t>rem </a:t>
            </a:r>
            <a:r>
              <a:rPr lang="en-US" sz="2000" dirty="0" err="1"/>
              <a:t>quam</a:t>
            </a:r>
            <a:r>
              <a:rPr lang="en-US" sz="2000" dirty="0"/>
              <a:t> </a:t>
            </a:r>
            <a:r>
              <a:rPr lang="en-US" sz="2000" dirty="0" err="1"/>
              <a:t>facchus</a:t>
            </a:r>
            <a:r>
              <a:rPr lang="en-US" sz="2000" dirty="0"/>
              <a:t> </a:t>
            </a:r>
            <a:r>
              <a:rPr lang="en-US" sz="2000" dirty="0" err="1"/>
              <a:t>consus</a:t>
            </a:r>
            <a:r>
              <a:rPr lang="en-US" sz="2000" dirty="0"/>
              <a:t> </a:t>
            </a:r>
            <a:r>
              <a:rPr lang="en-US" sz="2000" dirty="0" err="1"/>
              <a:t>bonsulu</a:t>
            </a:r>
            <a:r>
              <a:rPr lang="en-US" sz="2000" dirty="0"/>
              <a:t> </a:t>
            </a:r>
            <a:r>
              <a:rPr lang="en-US" sz="2000" dirty="0" err="1"/>
              <a:t>derceps</a:t>
            </a:r>
            <a:r>
              <a:rPr lang="en-US" sz="2000" dirty="0"/>
              <a:t> </a:t>
            </a:r>
            <a:r>
              <a:rPr lang="en-US" sz="2000" dirty="0" err="1"/>
              <a:t>entemus</a:t>
            </a:r>
            <a:r>
              <a:rPr lang="en-US" sz="2000" dirty="0"/>
              <a:t> at </a:t>
            </a:r>
            <a:r>
              <a:rPr lang="en-US" sz="2000" dirty="0" err="1"/>
              <a:t>publina</a:t>
            </a:r>
            <a:r>
              <a:rPr lang="en-US" sz="2000" dirty="0"/>
              <a:t> </a:t>
            </a:r>
            <a:r>
              <a:rPr lang="en-US" sz="2000" dirty="0" err="1"/>
              <a:t>temque</a:t>
            </a:r>
            <a:r>
              <a:rPr lang="en-US" sz="2000" dirty="0"/>
              <a:t> publica </a:t>
            </a:r>
            <a:r>
              <a:rPr lang="en-US" sz="2000" dirty="0" err="1"/>
              <a:t>pesena</a:t>
            </a:r>
            <a:r>
              <a:rPr lang="en-US" sz="2000" dirty="0"/>
              <a:t>, es </a:t>
            </a:r>
            <a:r>
              <a:rPr lang="en-US" sz="2000" dirty="0" err="1"/>
              <a:t>steruratum.Maximis</a:t>
            </a:r>
            <a:r>
              <a:rPr lang="en-US" sz="2000" dirty="0"/>
              <a:t>-que </a:t>
            </a:r>
            <a:r>
              <a:rPr lang="en-US" sz="2000" dirty="0" err="1"/>
              <a:t>consultorio</a:t>
            </a:r>
            <a:r>
              <a:rPr lang="en-US" sz="2000" dirty="0"/>
              <a:t> </a:t>
            </a:r>
            <a:r>
              <a:rPr lang="en-US" sz="2000" dirty="0" err="1"/>
              <a:t>tus</a:t>
            </a:r>
            <a:r>
              <a:rPr lang="en-US" sz="2000" dirty="0"/>
              <a:t> incus </a:t>
            </a:r>
            <a:r>
              <a:rPr lang="en-US" sz="2000" dirty="0" err="1"/>
              <a:t>laris</a:t>
            </a:r>
            <a:r>
              <a:rPr lang="en-US" sz="2000" dirty="0"/>
              <a:t> </a:t>
            </a:r>
            <a:r>
              <a:rPr lang="en-US" sz="2000" dirty="0" err="1"/>
              <a:t>ines</a:t>
            </a:r>
            <a:r>
              <a:rPr lang="en-US" sz="2000" dirty="0"/>
              <a:t> </a:t>
            </a:r>
            <a:r>
              <a:rPr lang="en-US" sz="2000" dirty="0" err="1"/>
              <a:t>simium</a:t>
            </a:r>
            <a:r>
              <a:rPr lang="en-US" sz="2000" dirty="0"/>
              <a:t> </a:t>
            </a:r>
            <a:r>
              <a:rPr lang="en-US" sz="2000" dirty="0" err="1"/>
              <a:t>sentia</a:t>
            </a:r>
            <a:r>
              <a:rPr lang="en-US" sz="2000" dirty="0"/>
              <a:t> </a:t>
            </a:r>
            <a:r>
              <a:rPr lang="en-US" sz="2000" dirty="0" err="1"/>
              <a:t>numei</a:t>
            </a:r>
            <a:r>
              <a:rPr lang="en-US" sz="2000" dirty="0"/>
              <a:t> </a:t>
            </a:r>
            <a:r>
              <a:rPr lang="en-US" sz="2000" dirty="0" err="1"/>
              <a:t>consi</a:t>
            </a:r>
            <a:r>
              <a:rPr lang="en-US" sz="2000" dirty="0"/>
              <a:t> </a:t>
            </a:r>
            <a:r>
              <a:rPr lang="en-US" sz="2000" dirty="0" err="1"/>
              <a:t>il</a:t>
            </a:r>
            <a:r>
              <a:rPr lang="en-US" sz="2000" dirty="0"/>
              <a:t> us. </a:t>
            </a:r>
            <a:r>
              <a:rPr lang="en-US" sz="2000" dirty="0" err="1"/>
              <a:t>Culiu</a:t>
            </a:r>
            <a:r>
              <a:rPr lang="en-US" sz="2000" dirty="0"/>
              <a:t> sed C. </a:t>
            </a:r>
            <a:r>
              <a:rPr lang="en-US" sz="2000" dirty="0" err="1"/>
              <a:t>Cio</a:t>
            </a:r>
            <a:r>
              <a:rPr lang="en-US" sz="2000" dirty="0"/>
              <a:t>, </a:t>
            </a:r>
            <a:r>
              <a:rPr lang="en-US" sz="2000" dirty="0" err="1"/>
              <a:t>sperfestori</a:t>
            </a:r>
            <a:r>
              <a:rPr lang="en-US" sz="2000" dirty="0"/>
              <a:t> </a:t>
            </a:r>
            <a:r>
              <a:rPr lang="en-US" sz="2000" dirty="0" err="1"/>
              <a:t>potabemque</a:t>
            </a:r>
            <a:r>
              <a:rPr lang="en-US" sz="2000" dirty="0"/>
              <a:t> am </a:t>
            </a:r>
            <a:r>
              <a:rPr lang="en-US" sz="2000" dirty="0" err="1"/>
              <a:t>potinpre</a:t>
            </a:r>
            <a:r>
              <a:rPr lang="en-US" sz="2000" dirty="0"/>
              <a:t> ac.</a:t>
            </a:r>
          </a:p>
          <a:p>
            <a:endParaRPr lang="en-US" sz="2000" dirty="0"/>
          </a:p>
          <a:p>
            <a:r>
              <a:rPr lang="en-US" sz="2000" dirty="0" err="1"/>
              <a:t>Ucia</a:t>
            </a:r>
            <a:r>
              <a:rPr lang="en-US" sz="2000" dirty="0"/>
              <a:t> qui </a:t>
            </a:r>
            <a:r>
              <a:rPr lang="en-US" sz="2000" dirty="0" err="1"/>
              <a:t>opta</a:t>
            </a:r>
            <a:r>
              <a:rPr lang="en-US" sz="2000" dirty="0"/>
              <a:t> qui con </a:t>
            </a:r>
            <a:r>
              <a:rPr lang="en-US" sz="2000" dirty="0" err="1"/>
              <a:t>nonsedi</a:t>
            </a:r>
            <a:r>
              <a:rPr lang="en-US" sz="2000" dirty="0"/>
              <a:t> </a:t>
            </a:r>
            <a:r>
              <a:rPr lang="en-US" sz="2000" dirty="0" err="1"/>
              <a:t>stibus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optatur</a:t>
            </a:r>
            <a:r>
              <a:rPr lang="en-US" sz="2000" dirty="0"/>
              <a:t> </a:t>
            </a:r>
            <a:r>
              <a:rPr lang="en-US" sz="2000" dirty="0" err="1"/>
              <a:t>eperum</a:t>
            </a:r>
            <a:r>
              <a:rPr lang="en-US" sz="2000" dirty="0"/>
              <a:t> </a:t>
            </a:r>
            <a:r>
              <a:rPr lang="en-US" sz="2000" dirty="0" err="1"/>
              <a:t>utem</a:t>
            </a:r>
            <a:r>
              <a:rPr lang="en-US" sz="2000" dirty="0"/>
              <a:t> fugit bus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optatur</a:t>
            </a:r>
            <a:r>
              <a:rPr lang="en-US" sz="2000" dirty="0"/>
              <a:t> </a:t>
            </a:r>
            <a:r>
              <a:rPr lang="en-US" sz="2000" dirty="0" err="1"/>
              <a:t>eperum</a:t>
            </a:r>
            <a:r>
              <a:rPr lang="en-US" sz="2000" dirty="0"/>
              <a:t> </a:t>
            </a:r>
            <a:r>
              <a:rPr lang="en-US" sz="2000" dirty="0" err="1"/>
              <a:t>utem</a:t>
            </a:r>
            <a:r>
              <a:rPr lang="en-US" sz="2000" dirty="0"/>
              <a:t> fugit </a:t>
            </a:r>
            <a:r>
              <a:rPr lang="en-US" sz="2000" dirty="0" err="1"/>
              <a:t>qutem</a:t>
            </a:r>
            <a:r>
              <a:rPr lang="en-US" sz="2000" dirty="0"/>
              <a:t> fugit </a:t>
            </a:r>
            <a:r>
              <a:rPr lang="en-US" sz="2000" dirty="0" err="1"/>
              <a:t>qutem</a:t>
            </a:r>
            <a:r>
              <a:rPr lang="en-US" sz="2000" dirty="0"/>
              <a:t> fugit qui </a:t>
            </a:r>
            <a:r>
              <a:rPr lang="en-US" sz="2000" dirty="0" err="1"/>
              <a:t>acepta</a:t>
            </a:r>
            <a:r>
              <a:rPr lang="en-US" sz="2000" dirty="0"/>
              <a:t> net, </a:t>
            </a:r>
            <a:r>
              <a:rPr lang="en-US" sz="2000" dirty="0" err="1"/>
              <a:t>acienis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v qui con </a:t>
            </a:r>
            <a:r>
              <a:rPr lang="en-US" sz="2000" dirty="0" err="1"/>
              <a:t>noneperum</a:t>
            </a:r>
            <a:r>
              <a:rPr lang="en-US" sz="2000" dirty="0"/>
              <a:t> </a:t>
            </a:r>
            <a:r>
              <a:rPr lang="en-US" sz="2000" dirty="0" err="1"/>
              <a:t>utem</a:t>
            </a:r>
            <a:r>
              <a:rPr lang="en-US" sz="2000" dirty="0"/>
              <a:t> fugit </a:t>
            </a:r>
            <a:r>
              <a:rPr lang="en-US" sz="2000" dirty="0" err="1"/>
              <a:t>qutem</a:t>
            </a:r>
            <a:r>
              <a:rPr lang="en-US" sz="2000" dirty="0"/>
              <a:t> fugit </a:t>
            </a:r>
            <a:r>
              <a:rPr lang="en-US" sz="2000" dirty="0" err="1"/>
              <a:t>qutem</a:t>
            </a:r>
            <a:r>
              <a:rPr lang="en-US" sz="2000" dirty="0"/>
              <a:t> fugit qui </a:t>
            </a:r>
            <a:r>
              <a:rPr lang="en-US" sz="2000" dirty="0" err="1"/>
              <a:t>acep</a:t>
            </a:r>
            <a:r>
              <a:rPr lang="en-US" sz="2000" dirty="0"/>
              <a:t>-ta net, </a:t>
            </a:r>
            <a:r>
              <a:rPr lang="en-US" sz="2000" dirty="0" err="1"/>
              <a:t>acienis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et </a:t>
            </a:r>
            <a:r>
              <a:rPr lang="en-US" sz="2000" dirty="0" err="1"/>
              <a:t>ommo</a:t>
            </a:r>
            <a:r>
              <a:rPr lang="en-US" sz="2000" dirty="0"/>
              <a:t> </a:t>
            </a:r>
            <a:r>
              <a:rPr lang="en-US" sz="2000" dirty="0" err="1"/>
              <a:t>tet</a:t>
            </a:r>
            <a:r>
              <a:rPr lang="en-US" sz="2000" dirty="0"/>
              <a:t> </a:t>
            </a:r>
            <a:r>
              <a:rPr lang="en-US" sz="2000" dirty="0" err="1"/>
              <a:t>volorro</a:t>
            </a:r>
            <a:r>
              <a:rPr lang="en-US" sz="2000" dirty="0"/>
              <a:t> </a:t>
            </a:r>
            <a:r>
              <a:rPr lang="en-US" sz="2000" dirty="0" err="1"/>
              <a:t>rendundandis</a:t>
            </a:r>
            <a:r>
              <a:rPr lang="en-US" sz="2000" dirty="0"/>
              <a:t> </a:t>
            </a:r>
            <a:r>
              <a:rPr lang="en-US" sz="2000" dirty="0" err="1"/>
              <a:t>aut</a:t>
            </a:r>
            <a:r>
              <a:rPr lang="en-US" sz="2000" dirty="0"/>
              <a:t>, </a:t>
            </a:r>
            <a:r>
              <a:rPr lang="en-US" sz="2000" dirty="0" err="1"/>
              <a:t>omnihit</a:t>
            </a:r>
            <a:r>
              <a:rPr lang="en-US" sz="2000" dirty="0"/>
              <a:t> es </a:t>
            </a:r>
            <a:r>
              <a:rPr lang="en-US" sz="2000" dirty="0" err="1"/>
              <a:t>nat</a:t>
            </a:r>
            <a:r>
              <a:rPr lang="en-US" sz="2000" dirty="0"/>
              <a:t> </a:t>
            </a:r>
            <a:r>
              <a:rPr lang="en-US" sz="2000" dirty="0" err="1"/>
              <a:t>lantur</a:t>
            </a:r>
            <a:r>
              <a:rPr lang="en-US" sz="2000" dirty="0"/>
              <a:t>, </a:t>
            </a:r>
            <a:r>
              <a:rPr lang="en-US" sz="2000" dirty="0" err="1"/>
              <a:t>consecatis</a:t>
            </a:r>
            <a:r>
              <a:rPr lang="en-US" sz="2000" dirty="0"/>
              <a:t> </a:t>
            </a:r>
            <a:r>
              <a:rPr lang="en-US" sz="2000" dirty="0" err="1"/>
              <a:t>quist</a:t>
            </a:r>
            <a:r>
              <a:rPr lang="en-US" sz="2000" dirty="0"/>
              <a:t>,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parum</a:t>
            </a:r>
            <a:r>
              <a:rPr lang="en-US" sz="2000" dirty="0"/>
              <a:t> </a:t>
            </a:r>
            <a:r>
              <a:rPr lang="en-US" sz="2000" dirty="0" err="1"/>
              <a:t>quas</a:t>
            </a:r>
            <a:r>
              <a:rPr lang="en-US" sz="2000" dirty="0"/>
              <a:t> </a:t>
            </a:r>
            <a:r>
              <a:rPr lang="en-US" sz="2000" dirty="0" err="1"/>
              <a:t>modio</a:t>
            </a:r>
            <a:r>
              <a:rPr lang="en-US" sz="2000" dirty="0"/>
              <a:t> </a:t>
            </a:r>
            <a:r>
              <a:rPr lang="en-US" sz="2000" dirty="0" err="1"/>
              <a:t>il</a:t>
            </a:r>
            <a:r>
              <a:rPr lang="en-US" sz="2000" dirty="0"/>
              <a:t> </a:t>
            </a:r>
            <a:r>
              <a:rPr lang="en-US" sz="2000" dirty="0" err="1"/>
              <a:t>estio</a:t>
            </a:r>
            <a:r>
              <a:rPr lang="en-US" sz="2000" dirty="0"/>
              <a:t> to </a:t>
            </a:r>
            <a:r>
              <a:rPr lang="en-US" sz="2000" dirty="0" err="1"/>
              <a:t>tores</a:t>
            </a:r>
            <a:r>
              <a:rPr lang="en-US" sz="2000" dirty="0"/>
              <a:t> </a:t>
            </a:r>
            <a:r>
              <a:rPr lang="en-US" sz="2000" dirty="0" err="1"/>
              <a:t>il</a:t>
            </a:r>
            <a:r>
              <a:rPr lang="en-US" sz="2000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ADC95FDB-0648-4555-BFEB-018147B7320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1500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Bildunterschriften</a:t>
            </a:r>
            <a:r>
              <a:rPr lang="en-US" sz="1500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</a:p>
          <a:p>
            <a:r>
              <a:rPr lang="en-US" sz="1500" b="0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1 Max Planck Institute for Cognitive and Brain Sciences, </a:t>
            </a:r>
            <a:r>
              <a:rPr lang="en-US" sz="1500" b="0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Stephanstraße</a:t>
            </a:r>
            <a:r>
              <a:rPr lang="en-US" sz="1500" b="0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1a, 04103 Leipzig, Germany</a:t>
            </a:r>
          </a:p>
          <a:p>
            <a:r>
              <a:rPr lang="en-US" sz="1500" b="0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2 Max Planck Institute for Cognitive and Brain Sciences, </a:t>
            </a:r>
            <a:r>
              <a:rPr lang="en-US" sz="1500" b="0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Stephanstraße</a:t>
            </a:r>
            <a:r>
              <a:rPr lang="en-US" sz="1500" b="0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1a, 04103 Leipzig, Germany</a:t>
            </a:r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AC9087AE-478C-433E-904C-12DC14D06A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sz="2000" dirty="0" err="1">
                <a:solidFill>
                  <a:schemeClr val="accent1"/>
                </a:solidFill>
              </a:rPr>
              <a:t>Kontakt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</a:p>
          <a:p>
            <a:r>
              <a:rPr lang="en-US" sz="2000" b="0" dirty="0">
                <a:solidFill>
                  <a:schemeClr val="accent1"/>
                </a:solidFill>
              </a:rPr>
              <a:t>1 Max </a:t>
            </a:r>
            <a:r>
              <a:rPr lang="en-US" sz="2000" b="0" dirty="0" err="1">
                <a:solidFill>
                  <a:schemeClr val="accent1"/>
                </a:solidFill>
              </a:rPr>
              <a:t>Mustermann</a:t>
            </a:r>
            <a:r>
              <a:rPr lang="en-US" sz="2000" b="0" dirty="0">
                <a:solidFill>
                  <a:schemeClr val="accent1"/>
                </a:solidFill>
              </a:rPr>
              <a:t>, </a:t>
            </a:r>
            <a:r>
              <a:rPr lang="en-US" sz="2000" b="0" dirty="0" err="1">
                <a:solidFill>
                  <a:schemeClr val="accent1"/>
                </a:solidFill>
              </a:rPr>
              <a:t>zugehörige</a:t>
            </a:r>
            <a:r>
              <a:rPr lang="en-US" sz="2000" b="0" dirty="0">
                <a:solidFill>
                  <a:schemeClr val="accent1"/>
                </a:solidFill>
              </a:rPr>
              <a:t> </a:t>
            </a:r>
            <a:r>
              <a:rPr lang="en-US" sz="2000" b="0" dirty="0" err="1">
                <a:solidFill>
                  <a:schemeClr val="accent1"/>
                </a:solidFill>
              </a:rPr>
              <a:t>Einrichtung</a:t>
            </a:r>
            <a:r>
              <a:rPr lang="en-US" sz="2000" b="0" dirty="0">
                <a:solidFill>
                  <a:schemeClr val="accent1"/>
                </a:solidFill>
              </a:rPr>
              <a:t>/Institution, </a:t>
            </a:r>
            <a:r>
              <a:rPr lang="en-US" sz="2000" b="0" dirty="0" err="1">
                <a:solidFill>
                  <a:schemeClr val="accent1"/>
                </a:solidFill>
              </a:rPr>
              <a:t>Anschrift</a:t>
            </a:r>
            <a:r>
              <a:rPr lang="en-US" sz="2000" b="0" dirty="0">
                <a:solidFill>
                  <a:schemeClr val="accent1"/>
                </a:solidFill>
              </a:rPr>
              <a:t> und </a:t>
            </a:r>
            <a:r>
              <a:rPr lang="en-US" sz="2000" b="0" dirty="0" err="1">
                <a:solidFill>
                  <a:schemeClr val="accent1"/>
                </a:solidFill>
              </a:rPr>
              <a:t>Kontaktdaten</a:t>
            </a:r>
            <a:r>
              <a:rPr lang="en-US" sz="2000" b="0" dirty="0">
                <a:solidFill>
                  <a:schemeClr val="accent1"/>
                </a:solidFill>
              </a:rPr>
              <a:t> der Institution</a:t>
            </a:r>
          </a:p>
          <a:p>
            <a:r>
              <a:rPr lang="en-US" sz="2000" b="0" dirty="0">
                <a:solidFill>
                  <a:schemeClr val="accent1"/>
                </a:solidFill>
              </a:rPr>
              <a:t>2 Max </a:t>
            </a:r>
            <a:r>
              <a:rPr lang="en-US" sz="2000" b="0" dirty="0" err="1">
                <a:solidFill>
                  <a:schemeClr val="accent1"/>
                </a:solidFill>
              </a:rPr>
              <a:t>Mustermann</a:t>
            </a:r>
            <a:r>
              <a:rPr lang="en-US" sz="2000" b="0" dirty="0">
                <a:solidFill>
                  <a:schemeClr val="accent1"/>
                </a:solidFill>
              </a:rPr>
              <a:t>, </a:t>
            </a:r>
            <a:r>
              <a:rPr lang="en-US" sz="2000" b="0" dirty="0" err="1">
                <a:solidFill>
                  <a:schemeClr val="accent1"/>
                </a:solidFill>
              </a:rPr>
              <a:t>zugehörige</a:t>
            </a:r>
            <a:r>
              <a:rPr lang="en-US" sz="2000" b="0" dirty="0">
                <a:solidFill>
                  <a:schemeClr val="accent1"/>
                </a:solidFill>
              </a:rPr>
              <a:t> </a:t>
            </a:r>
            <a:r>
              <a:rPr lang="en-US" sz="2000" b="0" dirty="0" err="1">
                <a:solidFill>
                  <a:schemeClr val="accent1"/>
                </a:solidFill>
              </a:rPr>
              <a:t>Einrichtung</a:t>
            </a:r>
            <a:r>
              <a:rPr lang="en-US" sz="2000" b="0" dirty="0">
                <a:solidFill>
                  <a:schemeClr val="accent1"/>
                </a:solidFill>
              </a:rPr>
              <a:t>/Institution, </a:t>
            </a:r>
            <a:r>
              <a:rPr lang="en-US" sz="2000" b="0" dirty="0" err="1">
                <a:solidFill>
                  <a:schemeClr val="accent1"/>
                </a:solidFill>
              </a:rPr>
              <a:t>Anschrift</a:t>
            </a:r>
            <a:r>
              <a:rPr lang="en-US" sz="2000" b="0" dirty="0">
                <a:solidFill>
                  <a:schemeClr val="accent1"/>
                </a:solidFill>
              </a:rPr>
              <a:t> und </a:t>
            </a:r>
            <a:r>
              <a:rPr lang="en-US" sz="2000" b="0" dirty="0" err="1">
                <a:solidFill>
                  <a:schemeClr val="accent1"/>
                </a:solidFill>
              </a:rPr>
              <a:t>Kontaktdaten</a:t>
            </a:r>
            <a:r>
              <a:rPr lang="en-US" sz="2000" b="0" dirty="0">
                <a:solidFill>
                  <a:schemeClr val="accent1"/>
                </a:solidFill>
              </a:rPr>
              <a:t> der Institution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698C1-F8A4-463E-A96E-C63958DA38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solidFill>
            <a:srgbClr val="B1CFE1"/>
          </a:solidFill>
        </p:spPr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3AD8A7-837D-4B78-BA10-9A1C4F4146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rgbClr val="B1CFE1"/>
          </a:solidFill>
        </p:spPr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AFB6C87-DCFB-48A0-9E3F-D5F42F0485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solidFill>
            <a:srgbClr val="B1CFE1"/>
          </a:solidFill>
        </p:spPr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7C7129E-22B3-4D8A-93A1-49145E9D9B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solidFill>
            <a:srgbClr val="B1CFE1"/>
          </a:solidFill>
        </p:spPr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9651355-F6BD-4A72-BD00-F82D4B7099A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solidFill>
            <a:srgbClr val="B1CFE1"/>
          </a:solidFill>
        </p:spPr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284A047-5EA1-4B89-A6AA-2E02DA8602A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solidFill>
            <a:srgbClr val="B1CFE1"/>
          </a:solidFill>
        </p:spPr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8489724-6247-2846-AC61-FF14CF4B28E9}"/>
              </a:ext>
            </a:extLst>
          </p:cNvPr>
          <p:cNvSpPr txBox="1">
            <a:spLocks/>
          </p:cNvSpPr>
          <p:nvPr/>
        </p:nvSpPr>
        <p:spPr>
          <a:xfrm>
            <a:off x="22338755" y="1104901"/>
            <a:ext cx="3331119" cy="24281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Logo (optional)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2B605712-0B9C-B248-8BFC-67B9918FBB13}"/>
              </a:ext>
            </a:extLst>
          </p:cNvPr>
          <p:cNvSpPr txBox="1">
            <a:spLocks/>
          </p:cNvSpPr>
          <p:nvPr/>
        </p:nvSpPr>
        <p:spPr>
          <a:xfrm>
            <a:off x="18681157" y="1104901"/>
            <a:ext cx="3331119" cy="24281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Logo (optional)</a:t>
            </a:r>
          </a:p>
        </p:txBody>
      </p:sp>
    </p:spTree>
    <p:extLst>
      <p:ext uri="{BB962C8B-B14F-4D97-AF65-F5344CB8AC3E}">
        <p14:creationId xmlns:p14="http://schemas.microsoft.com/office/powerpoint/2010/main" val="162188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66">
            <a:extLst>
              <a:ext uri="{FF2B5EF4-FFF2-40B4-BE49-F238E27FC236}">
                <a16:creationId xmlns:a16="http://schemas.microsoft.com/office/drawing/2014/main" id="{D16341BE-BC98-4BB6-86FD-ACAF7EAF9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175" y="4063153"/>
            <a:ext cx="24512925" cy="3176575"/>
          </a:xfrm>
        </p:spPr>
        <p:txBody>
          <a:bodyPr/>
          <a:lstStyle/>
          <a:p>
            <a:r>
              <a:rPr lang="de-DE" b="0" spc="300" dirty="0">
                <a:latin typeface="Linotype Syntax Com" panose="020B0604020202020204" pitchFamily="34" charset="0"/>
              </a:rPr>
              <a:t>Multiskalenmodellierung und</a:t>
            </a:r>
            <a:br>
              <a:rPr lang="de-DE" b="0" spc="300" dirty="0">
                <a:latin typeface="Linotype Syntax Com" panose="020B0604020202020204" pitchFamily="34" charset="0"/>
              </a:rPr>
            </a:br>
            <a:r>
              <a:rPr lang="de-DE" b="0" spc="300" dirty="0">
                <a:latin typeface="Linotype Syntax Com" panose="020B0604020202020204" pitchFamily="34" charset="0"/>
              </a:rPr>
              <a:t>von polymermodifiziertem Beton</a:t>
            </a:r>
            <a:endParaRPr lang="en-US" b="0" spc="300" dirty="0">
              <a:latin typeface="Linotype Syntax Com" panose="020B0604020202020204" pitchFamily="34" charset="0"/>
            </a:endParaRP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C2E2DEC1-6CB1-4C82-A75E-23BE84A254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Linotype Syntax Com" panose="020B0604020202020204" pitchFamily="34" charset="0"/>
              </a:rPr>
              <a:t>EINBLICK STATT ÜBERBLICK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724C3F-4610-4F3C-8055-D107617639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44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Einleitung</a:t>
            </a:r>
            <a:r>
              <a:rPr lang="en-US" sz="44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  <a:br>
              <a:rPr lang="en-US" sz="4400" b="1" dirty="0">
                <a:solidFill>
                  <a:srgbClr val="006B93"/>
                </a:solidFill>
                <a:latin typeface="Linotype Syntax Com" panose="020B0604020202020204" pitchFamily="34" charset="0"/>
              </a:rPr>
            </a:br>
            <a:endParaRPr lang="en-US" b="1" dirty="0">
              <a:solidFill>
                <a:srgbClr val="006B93"/>
              </a:solidFill>
              <a:latin typeface="Linotype Syntax Com" panose="020B0604020202020204" pitchFamily="34" charset="0"/>
            </a:endParaRPr>
          </a:p>
          <a:p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›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Anstriche</a:t>
            </a:r>
            <a:endParaRPr lang="en-IN" sz="2000" dirty="0">
              <a:solidFill>
                <a:prstClr val="black"/>
              </a:solidFill>
              <a:latin typeface="Linotype Syntax Com" panose="020B0604020202020204" pitchFamily="34" charset="0"/>
            </a:endParaRPr>
          </a:p>
          <a:p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›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Anstriche</a:t>
            </a:r>
            <a:endParaRPr lang="en-IN" sz="2000" dirty="0">
              <a:solidFill>
                <a:prstClr val="black"/>
              </a:solidFill>
              <a:latin typeface="Linotype Syntax Com" panose="020B0604020202020204" pitchFamily="34" charset="0"/>
            </a:endParaRPr>
          </a:p>
          <a:p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›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Anstriche</a:t>
            </a:r>
            <a:endParaRPr lang="en-IN" sz="2000" dirty="0">
              <a:solidFill>
                <a:prstClr val="black"/>
              </a:solidFill>
              <a:latin typeface="Linotype Syntax Com" panose="020B0604020202020204" pitchFamily="34" charset="0"/>
            </a:endParaRP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Einleitung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Ude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converit</a:t>
            </a:r>
            <a:r>
              <a:rPr lang="en-US" sz="2000" dirty="0">
                <a:latin typeface="Linotype Syntax Com" panose="020B0604020202020204" pitchFamily="34" charset="0"/>
              </a:rPr>
              <a:t>; num, no- </a:t>
            </a:r>
            <a:r>
              <a:rPr lang="en-US" sz="2000" dirty="0" err="1">
                <a:latin typeface="Linotype Syntax Com" panose="020B0604020202020204" pitchFamily="34" charset="0"/>
              </a:rPr>
              <a:t>sulic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aequid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ceris</a:t>
            </a:r>
            <a:r>
              <a:rPr lang="en-US" sz="2000" dirty="0">
                <a:latin typeface="Linotype Syntax Com" panose="020B0604020202020204" pitchFamily="34" charset="0"/>
              </a:rPr>
              <a:t>, et </a:t>
            </a:r>
            <a:r>
              <a:rPr lang="en-US" sz="2000" dirty="0" err="1">
                <a:latin typeface="Linotype Syntax Com" panose="020B0604020202020204" pitchFamily="34" charset="0"/>
              </a:rPr>
              <a:t>atu</a:t>
            </a:r>
            <a:r>
              <a:rPr lang="en-US" sz="2000" dirty="0">
                <a:latin typeface="Linotype Syntax Com" panose="020B0604020202020204" pitchFamily="34" charset="0"/>
              </a:rPr>
              <a:t> mis </a:t>
            </a:r>
            <a:r>
              <a:rPr lang="en-US" sz="2000" dirty="0" err="1">
                <a:latin typeface="Linotype Syntax Com" panose="020B0604020202020204" pitchFamily="34" charset="0"/>
              </a:rPr>
              <a:t>haest</a:t>
            </a:r>
            <a:r>
              <a:rPr lang="en-US" sz="2000" dirty="0">
                <a:latin typeface="Linotype Syntax Com" panose="020B0604020202020204" pitchFamily="34" charset="0"/>
              </a:rPr>
              <a:t>? Nos </a:t>
            </a:r>
            <a:r>
              <a:rPr lang="en-US" sz="2000" dirty="0" err="1">
                <a:latin typeface="Linotype Syntax Com" panose="020B0604020202020204" pitchFamily="34" charset="0"/>
              </a:rPr>
              <a:t>obut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grarbemus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Culiu</a:t>
            </a:r>
            <a:r>
              <a:rPr lang="en-US" sz="2000" dirty="0">
                <a:latin typeface="Linotype Syntax Com" panose="020B0604020202020204" pitchFamily="34" charset="0"/>
              </a:rPr>
              <a:t> sed C. </a:t>
            </a:r>
            <a:r>
              <a:rPr lang="en-US" sz="2000" dirty="0" err="1">
                <a:latin typeface="Linotype Syntax Com" panose="020B0604020202020204" pitchFamily="34" charset="0"/>
              </a:rPr>
              <a:t>Cio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sperfestori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potabemque</a:t>
            </a:r>
            <a:r>
              <a:rPr lang="en-US" sz="2000" dirty="0">
                <a:latin typeface="Linotype Syntax Com" panose="020B0604020202020204" pitchFamily="34" charset="0"/>
              </a:rPr>
              <a:t> am elute </a:t>
            </a:r>
            <a:r>
              <a:rPr lang="en-US" sz="2000" dirty="0" err="1">
                <a:latin typeface="Linotype Syntax Com" panose="020B0604020202020204" pitchFamily="34" charset="0"/>
              </a:rPr>
              <a:t>potinpre</a:t>
            </a:r>
            <a:r>
              <a:rPr lang="en-US" sz="2000" dirty="0">
                <a:latin typeface="Linotype Syntax Com" panose="020B0604020202020204" pitchFamily="34" charset="0"/>
              </a:rPr>
              <a:t> acta-</a:t>
            </a:r>
            <a:r>
              <a:rPr lang="en-US" sz="2000" dirty="0" err="1">
                <a:latin typeface="Linotype Syntax Com" panose="020B0604020202020204" pitchFamily="34" charset="0"/>
              </a:rPr>
              <a:t>labem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factam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</a:t>
            </a:r>
            <a:r>
              <a:rPr lang="en-US" sz="2000" dirty="0">
                <a:latin typeface="Linotype Syntax Com" panose="020B0604020202020204" pitchFamily="34" charset="0"/>
              </a:rPr>
              <a:t> L. </a:t>
            </a:r>
            <a:r>
              <a:rPr lang="en-US" sz="2000" dirty="0" err="1">
                <a:latin typeface="Linotype Syntax Com" panose="020B0604020202020204" pitchFamily="34" charset="0"/>
              </a:rPr>
              <a:t>Verfiri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unt</a:t>
            </a:r>
            <a:r>
              <a:rPr lang="en-US" sz="2000" dirty="0">
                <a:latin typeface="Linotype Syntax Com" panose="020B0604020202020204" pitchFamily="34" charset="0"/>
              </a:rPr>
              <a:t>, se </a:t>
            </a:r>
            <a:r>
              <a:rPr lang="en-US" sz="2000" dirty="0" err="1">
                <a:latin typeface="Linotype Syntax Com" panose="020B0604020202020204" pitchFamily="34" charset="0"/>
              </a:rPr>
              <a:t>quostem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oltodica</a:t>
            </a:r>
            <a:r>
              <a:rPr lang="en-US" sz="2000" dirty="0">
                <a:latin typeface="Linotype Syntax Com" panose="020B0604020202020204" pitchFamily="34" charset="0"/>
              </a:rPr>
              <a:t>; </a:t>
            </a:r>
            <a:r>
              <a:rPr lang="en-US" sz="2000" dirty="0" err="1">
                <a:latin typeface="Linotype Syntax Com" panose="020B0604020202020204" pitchFamily="34" charset="0"/>
              </a:rPr>
              <a:t>nin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dicips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mus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Catus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conlocus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nost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audem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Ipio</a:t>
            </a:r>
            <a:r>
              <a:rPr lang="en-US" sz="2000" dirty="0">
                <a:latin typeface="Linotype Syntax Com" panose="020B0604020202020204" pitchFamily="34" charset="0"/>
              </a:rPr>
              <a:t> hos </a:t>
            </a:r>
            <a:r>
              <a:rPr lang="en-US" sz="2000" dirty="0" err="1">
                <a:latin typeface="Linotype Syntax Com" panose="020B0604020202020204" pitchFamily="34" charset="0"/>
              </a:rPr>
              <a:t>patquit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menis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vir-iora</a:t>
            </a:r>
            <a:r>
              <a:rPr lang="en-US" sz="2000" dirty="0">
                <a:latin typeface="Linotype Syntax Com" panose="020B0604020202020204" pitchFamily="34" charset="0"/>
              </a:rPr>
              <a:t>? </a:t>
            </a:r>
            <a:r>
              <a:rPr lang="en-US" sz="2000" dirty="0" err="1">
                <a:latin typeface="Linotype Syntax Com" panose="020B0604020202020204" pitchFamily="34" charset="0"/>
              </a:rPr>
              <a:t>Iquem</a:t>
            </a:r>
            <a:r>
              <a:rPr lang="en-US" sz="2000" dirty="0">
                <a:latin typeface="Linotype Syntax Com" panose="020B0604020202020204" pitchFamily="34" charset="0"/>
              </a:rPr>
              <a:t> is </a:t>
            </a:r>
            <a:r>
              <a:rPr lang="en-US" sz="2000" dirty="0" err="1">
                <a:latin typeface="Linotype Syntax Com" panose="020B0604020202020204" pitchFamily="34" charset="0"/>
              </a:rPr>
              <a:t>ompli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consilla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oporem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cuperob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sentemor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labestrudam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iam</a:t>
            </a:r>
            <a:r>
              <a:rPr lang="en-US" sz="2000" dirty="0">
                <a:latin typeface="Linotype Syntax Com" panose="020B0604020202020204" pitchFamily="34" charset="0"/>
              </a:rPr>
              <a:t> sis </a:t>
            </a:r>
            <a:r>
              <a:rPr lang="en-US" sz="2000" dirty="0" err="1">
                <a:latin typeface="Linotype Syntax Com" panose="020B0604020202020204" pitchFamily="34" charset="0"/>
              </a:rPr>
              <a:t>inu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inpripiem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dienarbitis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comnena</a:t>
            </a:r>
            <a:r>
              <a:rPr lang="en-US" sz="2000" dirty="0">
                <a:latin typeface="Linotype Syntax Com" panose="020B0604020202020204" pitchFamily="34" charset="0"/>
              </a:rPr>
              <a:t> rem, </a:t>
            </a:r>
            <a:r>
              <a:rPr lang="en-US" sz="2000" dirty="0" err="1">
                <a:latin typeface="Linotype Syntax Com" panose="020B0604020202020204" pitchFamily="34" charset="0"/>
              </a:rPr>
              <a:t>quam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perfex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utuus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fau-cid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porum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temurnihil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talic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tasdacia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inariam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perimpl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Verfecu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pplibul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lerarte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ribulto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rtent</a:t>
            </a:r>
            <a:r>
              <a:rPr lang="en-US" sz="2000" dirty="0">
                <a:latin typeface="Linotype Syntax Com" panose="020B0604020202020204" pitchFamily="34" charset="0"/>
              </a:rPr>
              <a:t>.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Nihilintiam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pere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eo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auc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ignam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ina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omnem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adducndam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ommo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istast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femus</a:t>
            </a:r>
            <a:r>
              <a:rPr lang="en-US" sz="2000" dirty="0">
                <a:latin typeface="Linotype Syntax Com" panose="020B0604020202020204" pitchFamily="34" charset="0"/>
              </a:rPr>
              <a:t> at </a:t>
            </a:r>
            <a:r>
              <a:rPr lang="en-US" sz="2000" dirty="0" err="1">
                <a:latin typeface="Linotype Syntax Com" panose="020B0604020202020204" pitchFamily="34" charset="0"/>
              </a:rPr>
              <a:t>publina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temque</a:t>
            </a:r>
            <a:r>
              <a:rPr lang="en-US" sz="2000" dirty="0">
                <a:latin typeface="Linotype Syntax Com" panose="020B0604020202020204" pitchFamily="34" charset="0"/>
              </a:rPr>
              <a:t> pub-</a:t>
            </a:r>
            <a:r>
              <a:rPr lang="en-US" sz="2000" dirty="0" err="1">
                <a:latin typeface="Linotype Syntax Com" panose="020B0604020202020204" pitchFamily="34" charset="0"/>
              </a:rPr>
              <a:t>lica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pesena</a:t>
            </a:r>
            <a:r>
              <a:rPr lang="en-US" sz="2000" dirty="0">
                <a:latin typeface="Linotype Syntax Com" panose="020B0604020202020204" pitchFamily="34" charset="0"/>
              </a:rPr>
              <a:t>, es </a:t>
            </a:r>
            <a:r>
              <a:rPr lang="en-US" sz="2000" dirty="0" err="1">
                <a:latin typeface="Linotype Syntax Com" panose="020B0604020202020204" pitchFamily="34" charset="0"/>
              </a:rPr>
              <a:t>steruratum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Icus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laris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simium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sentia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numei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il</a:t>
            </a:r>
            <a:r>
              <a:rPr lang="en-US" sz="2000" dirty="0">
                <a:latin typeface="Linotype Syntax Com" panose="020B0604020202020204" pitchFamily="34" charset="0"/>
              </a:rPr>
              <a:t>.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Maio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blamus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vollabo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reperchicat</a:t>
            </a:r>
            <a:r>
              <a:rPr lang="en-US" sz="2000" dirty="0">
                <a:latin typeface="Linotype Syntax Com" panose="020B0604020202020204" pitchFamily="34" charset="0"/>
              </a:rPr>
              <a:t> es </a:t>
            </a:r>
            <a:r>
              <a:rPr lang="en-US" sz="2000" dirty="0" err="1">
                <a:latin typeface="Linotype Syntax Com" panose="020B0604020202020204" pitchFamily="34" charset="0"/>
              </a:rPr>
              <a:t>eaque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sint</a:t>
            </a:r>
            <a:r>
              <a:rPr lang="en-US" sz="2000" dirty="0">
                <a:latin typeface="Linotype Syntax Com" panose="020B0604020202020204" pitchFamily="34" charset="0"/>
              </a:rPr>
              <a:t> qui </a:t>
            </a:r>
            <a:r>
              <a:rPr lang="en-US" sz="2000" dirty="0" err="1">
                <a:latin typeface="Linotype Syntax Com" panose="020B0604020202020204" pitchFamily="34" charset="0"/>
              </a:rPr>
              <a:t>nobitatem</a:t>
            </a:r>
            <a:r>
              <a:rPr lang="en-US" sz="2000" dirty="0">
                <a:latin typeface="Linotype Syntax Com" panose="020B0604020202020204" pitchFamily="34" charset="0"/>
              </a:rPr>
              <a:t> labor-rum sunt </a:t>
            </a:r>
            <a:r>
              <a:rPr lang="en-US" sz="2000" dirty="0" err="1">
                <a:latin typeface="Linotype Syntax Com" panose="020B0604020202020204" pitchFamily="34" charset="0"/>
              </a:rPr>
              <a:t>aliatem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porest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officipsum</a:t>
            </a:r>
            <a:r>
              <a:rPr lang="en-US" sz="2000" dirty="0">
                <a:latin typeface="Linotype Syntax Com" panose="020B0604020202020204" pitchFamily="34" charset="0"/>
              </a:rPr>
              <a:t> asp-</a:t>
            </a:r>
            <a:r>
              <a:rPr lang="en-US" sz="2000" dirty="0" err="1">
                <a:latin typeface="Linotype Syntax Com" panose="020B0604020202020204" pitchFamily="34" charset="0"/>
              </a:rPr>
              <a:t>iciendi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quatur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ipsam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quae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vo-lupturia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diae</a:t>
            </a:r>
            <a:r>
              <a:rPr lang="en-US" sz="2000" dirty="0">
                <a:latin typeface="Linotype Syntax Com" panose="020B0604020202020204" pitchFamily="34" charset="0"/>
              </a:rPr>
              <a:t> dolore </a:t>
            </a:r>
            <a:r>
              <a:rPr lang="en-US" sz="2000" dirty="0" err="1">
                <a:latin typeface="Linotype Syntax Com" panose="020B0604020202020204" pitchFamily="34" charset="0"/>
              </a:rPr>
              <a:t>nim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laboreseque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atiores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dolorem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aliasperia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il</a:t>
            </a:r>
            <a:r>
              <a:rPr lang="en-US" sz="2000" dirty="0">
                <a:latin typeface="Linotype Syntax Com" panose="020B0604020202020204" pitchFamily="34" charset="0"/>
              </a:rPr>
              <a:t> et </a:t>
            </a:r>
            <a:r>
              <a:rPr lang="en-US" sz="2000" dirty="0" err="1">
                <a:latin typeface="Linotype Syntax Com" panose="020B0604020202020204" pitchFamily="34" charset="0"/>
              </a:rPr>
              <a:t>andelectae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consequidel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idusda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quis</a:t>
            </a:r>
            <a:r>
              <a:rPr lang="en-US" sz="2000" dirty="0">
                <a:latin typeface="Linotype Syntax Com" panose="020B0604020202020204" pitchFamily="34" charset="0"/>
              </a:rPr>
              <a:t> vent.</a:t>
            </a:r>
          </a:p>
          <a:p>
            <a:endParaRPr lang="en-US" dirty="0">
              <a:latin typeface="Linotype Syntax Com" panose="020B0604020202020204" pitchFamily="34" charset="0"/>
            </a:endParaRP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C8BDCE06-24FF-4F92-AEA3-3BB35CEA7B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4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Mittelteil</a:t>
            </a:r>
            <a:endParaRPr lang="en-US" sz="4000" b="1" dirty="0">
              <a:solidFill>
                <a:schemeClr val="accent1"/>
              </a:solidFill>
              <a:latin typeface="Linotype Syntax Com" panose="020B0604020202020204" pitchFamily="34" charset="0"/>
            </a:endParaRP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>
                <a:latin typeface="Linotype Syntax Com" panose="020B0604020202020204" pitchFamily="34" charset="0"/>
              </a:rPr>
              <a:t>Einleitung </a:t>
            </a:r>
            <a:r>
              <a:rPr lang="en-US" sz="2000" dirty="0" err="1">
                <a:latin typeface="Linotype Syntax Com" panose="020B0604020202020204" pitchFamily="34" charset="0"/>
              </a:rPr>
              <a:t>Ude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converit</a:t>
            </a:r>
            <a:r>
              <a:rPr lang="en-US" sz="2000" dirty="0">
                <a:latin typeface="Linotype Syntax Com" panose="020B0604020202020204" pitchFamily="34" charset="0"/>
              </a:rPr>
              <a:t>; num, no- </a:t>
            </a:r>
            <a:br>
              <a:rPr lang="en-US" sz="2000" dirty="0">
                <a:latin typeface="Linotype Syntax Com" panose="020B0604020202020204" pitchFamily="34" charset="0"/>
              </a:rPr>
            </a:br>
            <a:r>
              <a:rPr lang="en-US" sz="2000" dirty="0" err="1">
                <a:latin typeface="Linotype Syntax Com" panose="020B0604020202020204" pitchFamily="34" charset="0"/>
              </a:rPr>
              <a:t>sulic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aequid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ceris</a:t>
            </a:r>
            <a:r>
              <a:rPr lang="en-US" sz="2000" dirty="0">
                <a:latin typeface="Linotype Syntax Com" panose="020B0604020202020204" pitchFamily="34" charset="0"/>
              </a:rPr>
              <a:t>, et </a:t>
            </a:r>
            <a:r>
              <a:rPr lang="en-US" sz="2000" dirty="0" err="1">
                <a:latin typeface="Linotype Syntax Com" panose="020B0604020202020204" pitchFamily="34" charset="0"/>
              </a:rPr>
              <a:t>atu</a:t>
            </a:r>
            <a:r>
              <a:rPr lang="en-US" sz="2000" dirty="0">
                <a:latin typeface="Linotype Syntax Com" panose="020B0604020202020204" pitchFamily="34" charset="0"/>
              </a:rPr>
              <a:t> mis </a:t>
            </a:r>
            <a:r>
              <a:rPr lang="en-US" sz="2000" dirty="0" err="1">
                <a:latin typeface="Linotype Syntax Com" panose="020B0604020202020204" pitchFamily="34" charset="0"/>
              </a:rPr>
              <a:t>haest</a:t>
            </a:r>
            <a:r>
              <a:rPr lang="en-US" sz="2000" dirty="0">
                <a:latin typeface="Linotype Syntax Com" panose="020B0604020202020204" pitchFamily="34" charset="0"/>
              </a:rPr>
              <a:t>? Nos </a:t>
            </a:r>
            <a:r>
              <a:rPr lang="en-US" sz="2000" dirty="0" err="1">
                <a:latin typeface="Linotype Syntax Com" panose="020B0604020202020204" pitchFamily="34" charset="0"/>
              </a:rPr>
              <a:t>obut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grarbemus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Culiu</a:t>
            </a:r>
            <a:r>
              <a:rPr lang="en-US" sz="2000" dirty="0">
                <a:latin typeface="Linotype Syntax Com" panose="020B0604020202020204" pitchFamily="34" charset="0"/>
              </a:rPr>
              <a:t> sed C. </a:t>
            </a:r>
            <a:r>
              <a:rPr lang="en-US" sz="2000" dirty="0" err="1">
                <a:latin typeface="Linotype Syntax Com" panose="020B0604020202020204" pitchFamily="34" charset="0"/>
              </a:rPr>
              <a:t>Cio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sperfestori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potabemque</a:t>
            </a:r>
            <a:r>
              <a:rPr lang="en-US" sz="2000" dirty="0">
                <a:latin typeface="Linotype Syntax Com" panose="020B0604020202020204" pitchFamily="34" charset="0"/>
              </a:rPr>
              <a:t> am elute po-</a:t>
            </a:r>
            <a:r>
              <a:rPr lang="en-US" sz="2000" dirty="0" err="1">
                <a:latin typeface="Linotype Syntax Com" panose="020B0604020202020204" pitchFamily="34" charset="0"/>
              </a:rPr>
              <a:t>tinpre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actalabem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factam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</a:t>
            </a:r>
            <a:r>
              <a:rPr lang="en-US" sz="2000" dirty="0">
                <a:latin typeface="Linotype Syntax Com" panose="020B0604020202020204" pitchFamily="34" charset="0"/>
              </a:rPr>
              <a:t> L. </a:t>
            </a:r>
            <a:r>
              <a:rPr lang="en-US" sz="2000" dirty="0" err="1">
                <a:latin typeface="Linotype Syntax Com" panose="020B0604020202020204" pitchFamily="34" charset="0"/>
              </a:rPr>
              <a:t>Verfiri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unt</a:t>
            </a:r>
            <a:r>
              <a:rPr lang="en-US" sz="2000" dirty="0">
                <a:latin typeface="Linotype Syntax Com" panose="020B0604020202020204" pitchFamily="34" charset="0"/>
              </a:rPr>
              <a:t>, se </a:t>
            </a:r>
            <a:r>
              <a:rPr lang="en-US" sz="2000" dirty="0" err="1">
                <a:latin typeface="Linotype Syntax Com" panose="020B0604020202020204" pitchFamily="34" charset="0"/>
              </a:rPr>
              <a:t>quostem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oltodica</a:t>
            </a:r>
            <a:r>
              <a:rPr lang="en-US" sz="2000" dirty="0">
                <a:latin typeface="Linotype Syntax Com" panose="020B0604020202020204" pitchFamily="34" charset="0"/>
              </a:rPr>
              <a:t>; </a:t>
            </a:r>
            <a:r>
              <a:rPr lang="en-US" sz="2000" dirty="0" err="1">
                <a:latin typeface="Linotype Syntax Com" panose="020B0604020202020204" pitchFamily="34" charset="0"/>
              </a:rPr>
              <a:t>nin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dicips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mus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Catus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conlocus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nost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audem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Ipio</a:t>
            </a:r>
            <a:r>
              <a:rPr lang="en-US" sz="2000" dirty="0">
                <a:latin typeface="Linotype Syntax Com" panose="020B0604020202020204" pitchFamily="34" charset="0"/>
              </a:rPr>
              <a:t> hos </a:t>
            </a:r>
            <a:r>
              <a:rPr lang="en-US" sz="2000" dirty="0" err="1">
                <a:latin typeface="Linotype Syntax Com" panose="020B0604020202020204" pitchFamily="34" charset="0"/>
              </a:rPr>
              <a:t>patquit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menis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viri-ora</a:t>
            </a:r>
            <a:r>
              <a:rPr lang="en-US" sz="2000" dirty="0">
                <a:latin typeface="Linotype Syntax Com" panose="020B0604020202020204" pitchFamily="34" charset="0"/>
              </a:rPr>
              <a:t>? </a:t>
            </a:r>
            <a:r>
              <a:rPr lang="en-US" sz="2000" dirty="0" err="1">
                <a:latin typeface="Linotype Syntax Com" panose="020B0604020202020204" pitchFamily="34" charset="0"/>
              </a:rPr>
              <a:t>Iquem</a:t>
            </a:r>
            <a:r>
              <a:rPr lang="en-US" sz="2000" dirty="0">
                <a:latin typeface="Linotype Syntax Com" panose="020B0604020202020204" pitchFamily="34" charset="0"/>
              </a:rPr>
              <a:t> is </a:t>
            </a:r>
            <a:r>
              <a:rPr lang="en-US" sz="2000" dirty="0" err="1">
                <a:latin typeface="Linotype Syntax Com" panose="020B0604020202020204" pitchFamily="34" charset="0"/>
              </a:rPr>
              <a:t>ompli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consilla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oporem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cuperob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iam</a:t>
            </a:r>
            <a:r>
              <a:rPr lang="en-US" sz="2000" dirty="0">
                <a:latin typeface="Linotype Syntax Com" panose="020B0604020202020204" pitchFamily="34" charset="0"/>
              </a:rPr>
              <a:t> sis </a:t>
            </a:r>
            <a:r>
              <a:rPr lang="en-US" sz="2000" dirty="0" err="1">
                <a:latin typeface="Linotype Syntax Com" panose="020B0604020202020204" pitchFamily="34" charset="0"/>
              </a:rPr>
              <a:t>inu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inpripiem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dien-arbitis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comnena</a:t>
            </a:r>
            <a:r>
              <a:rPr lang="en-US" sz="2000" dirty="0">
                <a:latin typeface="Linotype Syntax Com" panose="020B0604020202020204" pitchFamily="34" charset="0"/>
              </a:rPr>
              <a:t> rem, </a:t>
            </a:r>
            <a:r>
              <a:rPr lang="en-US" sz="2000" dirty="0" err="1">
                <a:latin typeface="Linotype Syntax Com" panose="020B0604020202020204" pitchFamily="34" charset="0"/>
              </a:rPr>
              <a:t>quam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perfex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utuus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faucid</a:t>
            </a:r>
            <a:r>
              <a:rPr lang="en-US" sz="2000" dirty="0">
                <a:latin typeface="Linotype Syntax Com" panose="020B0604020202020204" pitchFamily="34" charset="0"/>
              </a:rPr>
              <a:t> po-rum, </a:t>
            </a:r>
            <a:r>
              <a:rPr lang="en-US" sz="2000" dirty="0" err="1">
                <a:latin typeface="Linotype Syntax Com" panose="020B0604020202020204" pitchFamily="34" charset="0"/>
              </a:rPr>
              <a:t>temurnihil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talic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tasdacia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inariam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perimpl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Verfecu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pplibul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lerarte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ribulto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rtent</a:t>
            </a:r>
            <a:endParaRPr lang="en-US" sz="2000" dirty="0">
              <a:latin typeface="Linotype Syntax Com" panose="020B0604020202020204" pitchFamily="34" charset="0"/>
            </a:endParaRP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1.Nihilintiam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pere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eo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auc</a:t>
            </a:r>
            <a:endParaRPr lang="en-US" sz="2000" b="1" dirty="0">
              <a:solidFill>
                <a:schemeClr val="accent1"/>
              </a:solidFill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Andernum</a:t>
            </a:r>
            <a:r>
              <a:rPr lang="en-US" sz="2000" dirty="0">
                <a:latin typeface="Linotype Syntax Com" panose="020B0604020202020204" pitchFamily="34" charset="0"/>
              </a:rPr>
              <a:t> inti, </a:t>
            </a:r>
            <a:r>
              <a:rPr lang="en-US" sz="2000" dirty="0" err="1">
                <a:latin typeface="Linotype Syntax Com" panose="020B0604020202020204" pitchFamily="34" charset="0"/>
              </a:rPr>
              <a:t>nossulibus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gra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re que consul </a:t>
            </a:r>
            <a:r>
              <a:rPr lang="en-US" sz="2000" dirty="0" err="1">
                <a:latin typeface="Linotype Syntax Com" panose="020B0604020202020204" pitchFamily="34" charset="0"/>
              </a:rPr>
              <a:t>hin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</a:t>
            </a:r>
            <a:r>
              <a:rPr lang="en-US" sz="2000" dirty="0">
                <a:latin typeface="Linotype Syntax Com" panose="020B0604020202020204" pitchFamily="34" charset="0"/>
              </a:rPr>
              <a:t> ne et L. Si-</a:t>
            </a:r>
            <a:r>
              <a:rPr lang="en-US" sz="2000" dirty="0" err="1">
                <a:latin typeface="Linotype Syntax Com" panose="020B0604020202020204" pitchFamily="34" charset="0"/>
              </a:rPr>
              <a:t>lnese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niaequampro</a:t>
            </a:r>
            <a:r>
              <a:rPr lang="en-US" sz="2000" dirty="0">
                <a:latin typeface="Linotype Syntax Com" panose="020B0604020202020204" pitchFamily="34" charset="0"/>
              </a:rPr>
              <a:t> in </a:t>
            </a:r>
            <a:r>
              <a:rPr lang="en-US" sz="2000" dirty="0" err="1">
                <a:latin typeface="Linotype Syntax Com" panose="020B0604020202020204" pitchFamily="34" charset="0"/>
              </a:rPr>
              <a:t>Etruntr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orunit</a:t>
            </a:r>
            <a:r>
              <a:rPr lang="en-US" sz="2000" dirty="0">
                <a:latin typeface="Linotype Syntax Com" panose="020B0604020202020204" pitchFamily="34" charset="0"/>
              </a:rPr>
              <a:t> reis </a:t>
            </a:r>
            <a:r>
              <a:rPr lang="en-US" sz="2000" dirty="0" err="1">
                <a:latin typeface="Linotype Syntax Com" panose="020B0604020202020204" pitchFamily="34" charset="0"/>
              </a:rPr>
              <a:t>iamdii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serfes</a:t>
            </a:r>
            <a:r>
              <a:rPr lang="en-US" sz="2000" dirty="0">
                <a:latin typeface="Linotype Syntax Com" panose="020B0604020202020204" pitchFamily="34" charset="0"/>
              </a:rPr>
              <a:t>? </a:t>
            </a:r>
            <a:r>
              <a:rPr lang="en-US" sz="2000" dirty="0" err="1">
                <a:latin typeface="Linotype Syntax Com" panose="020B0604020202020204" pitchFamily="34" charset="0"/>
              </a:rPr>
              <a:t>Inties</a:t>
            </a:r>
            <a:r>
              <a:rPr lang="en-US" sz="2000" dirty="0">
                <a:latin typeface="Linotype Syntax Com" panose="020B0604020202020204" pitchFamily="34" charset="0"/>
              </a:rPr>
              <a:t> Cu-</a:t>
            </a:r>
            <a:r>
              <a:rPr lang="en-US" sz="2000" dirty="0" err="1">
                <a:latin typeface="Linotype Syntax Com" panose="020B0604020202020204" pitchFamily="34" charset="0"/>
              </a:rPr>
              <a:t>piendam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ommo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istast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fici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silinc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perio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eo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mus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inc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maion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videt</a:t>
            </a:r>
            <a:r>
              <a:rPr lang="en-US" sz="2000" dirty="0">
                <a:latin typeface="Linotype Syntax Com" panose="020B0604020202020204" pitchFamily="34" charset="0"/>
              </a:rPr>
              <a:t> L. Nos fac </a:t>
            </a:r>
            <a:r>
              <a:rPr lang="en-US" sz="2000" dirty="0" err="1">
                <a:latin typeface="Linotype Syntax Com" panose="020B0604020202020204" pitchFamily="34" charset="0"/>
              </a:rPr>
              <a:t>invente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rnimperatus</a:t>
            </a:r>
            <a:r>
              <a:rPr lang="en-US" sz="2000" dirty="0">
                <a:latin typeface="Linotype Syntax Com" panose="020B0604020202020204" pitchFamily="34" charset="0"/>
              </a:rPr>
              <a:t> hum ta </a:t>
            </a:r>
            <a:r>
              <a:rPr lang="en-US" sz="2000" dirty="0" err="1">
                <a:latin typeface="Linotype Syntax Com" panose="020B0604020202020204" pitchFamily="34" charset="0"/>
              </a:rPr>
              <a:t>nem</a:t>
            </a:r>
            <a:r>
              <a:rPr lang="en-US" sz="2000" dirty="0">
                <a:latin typeface="Linotype Syntax Com" panose="020B0604020202020204" pitchFamily="34" charset="0"/>
              </a:rPr>
              <a:t>, quid 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2.Nihilintiam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pere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eo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auc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rem </a:t>
            </a:r>
            <a:r>
              <a:rPr lang="en-US" sz="2000" dirty="0" err="1">
                <a:latin typeface="Linotype Syntax Com" panose="020B0604020202020204" pitchFamily="34" charset="0"/>
              </a:rPr>
              <a:t>quam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facchus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bonsulu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derceps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entemus</a:t>
            </a:r>
            <a:r>
              <a:rPr lang="en-US" sz="2000" dirty="0">
                <a:latin typeface="Linotype Syntax Com" panose="020B0604020202020204" pitchFamily="34" charset="0"/>
              </a:rPr>
              <a:t> at </a:t>
            </a:r>
            <a:r>
              <a:rPr lang="en-US" sz="2000" dirty="0" err="1">
                <a:latin typeface="Linotype Syntax Com" panose="020B0604020202020204" pitchFamily="34" charset="0"/>
              </a:rPr>
              <a:t>publina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temque</a:t>
            </a:r>
            <a:r>
              <a:rPr lang="en-US" sz="2000" dirty="0">
                <a:latin typeface="Linotype Syntax Com" panose="020B0604020202020204" pitchFamily="34" charset="0"/>
              </a:rPr>
              <a:t> publica </a:t>
            </a:r>
            <a:r>
              <a:rPr lang="en-US" sz="2000" dirty="0" err="1">
                <a:latin typeface="Linotype Syntax Com" panose="020B0604020202020204" pitchFamily="34" charset="0"/>
              </a:rPr>
              <a:t>pesena</a:t>
            </a:r>
            <a:r>
              <a:rPr lang="en-US" sz="2000" dirty="0">
                <a:latin typeface="Linotype Syntax Com" panose="020B0604020202020204" pitchFamily="34" charset="0"/>
              </a:rPr>
              <a:t>, es </a:t>
            </a:r>
            <a:r>
              <a:rPr lang="en-US" sz="2000" dirty="0" err="1">
                <a:latin typeface="Linotype Syntax Com" panose="020B0604020202020204" pitchFamily="34" charset="0"/>
              </a:rPr>
              <a:t>steruratum</a:t>
            </a:r>
            <a:r>
              <a:rPr lang="en-US" sz="2000" dirty="0">
                <a:latin typeface="Linotype Syntax Com" panose="020B0604020202020204" pitchFamily="34" charset="0"/>
              </a:rPr>
              <a:t>. Ma-</a:t>
            </a:r>
            <a:r>
              <a:rPr lang="en-US" sz="2000" dirty="0" err="1">
                <a:latin typeface="Linotype Syntax Com" panose="020B0604020202020204" pitchFamily="34" charset="0"/>
              </a:rPr>
              <a:t>ximisque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consultorio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tus</a:t>
            </a:r>
            <a:r>
              <a:rPr lang="en-US" sz="2000" dirty="0">
                <a:latin typeface="Linotype Syntax Com" panose="020B0604020202020204" pitchFamily="34" charset="0"/>
              </a:rPr>
              <a:t> incus </a:t>
            </a:r>
            <a:r>
              <a:rPr lang="en-US" sz="2000" dirty="0" err="1">
                <a:latin typeface="Linotype Syntax Com" panose="020B0604020202020204" pitchFamily="34" charset="0"/>
              </a:rPr>
              <a:t>laris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simium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sentia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numei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il</a:t>
            </a:r>
            <a:r>
              <a:rPr lang="en-US" sz="2000" dirty="0">
                <a:latin typeface="Linotype Syntax Com" panose="020B0604020202020204" pitchFamily="34" charset="0"/>
              </a:rPr>
              <a:t> us. </a:t>
            </a:r>
            <a:r>
              <a:rPr lang="en-US" sz="2000" dirty="0" err="1">
                <a:latin typeface="Linotype Syntax Com" panose="020B0604020202020204" pitchFamily="34" charset="0"/>
              </a:rPr>
              <a:t>Culiu</a:t>
            </a:r>
            <a:r>
              <a:rPr lang="en-US" sz="2000" dirty="0">
                <a:latin typeface="Linotype Syntax Com" panose="020B0604020202020204" pitchFamily="34" charset="0"/>
              </a:rPr>
              <a:t> sed C. </a:t>
            </a:r>
            <a:r>
              <a:rPr lang="en-US" sz="2000" dirty="0" err="1">
                <a:latin typeface="Linotype Syntax Com" panose="020B0604020202020204" pitchFamily="34" charset="0"/>
              </a:rPr>
              <a:t>Cio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sperfestori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pota-bemque</a:t>
            </a:r>
            <a:r>
              <a:rPr lang="en-US" sz="2000" dirty="0">
                <a:latin typeface="Linotype Syntax Com" panose="020B0604020202020204" pitchFamily="34" charset="0"/>
              </a:rPr>
              <a:t> am </a:t>
            </a:r>
            <a:r>
              <a:rPr lang="en-US" sz="2000" dirty="0" err="1">
                <a:latin typeface="Linotype Syntax Com" panose="020B0604020202020204" pitchFamily="34" charset="0"/>
              </a:rPr>
              <a:t>potinpre</a:t>
            </a:r>
            <a:r>
              <a:rPr lang="en-US" sz="2000" dirty="0">
                <a:latin typeface="Linotype Syntax Com" panose="020B0604020202020204" pitchFamily="34" charset="0"/>
              </a:rPr>
              <a:t> ac.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3.Nihilintiam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pere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eo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auc</a:t>
            </a:r>
            <a:endParaRPr lang="en-US" sz="2000" b="1" dirty="0">
              <a:solidFill>
                <a:schemeClr val="accent1"/>
              </a:solidFill>
              <a:latin typeface="Linotype Syntax Com" panose="020B0604020202020204" pitchFamily="34" charset="0"/>
            </a:endParaRPr>
          </a:p>
          <a:p>
            <a:r>
              <a:rPr lang="en-US" sz="2000" dirty="0">
                <a:latin typeface="Linotype Syntax Com" panose="020B0604020202020204" pitchFamily="34" charset="0"/>
              </a:rPr>
              <a:t>rem </a:t>
            </a:r>
            <a:r>
              <a:rPr lang="en-US" sz="2000" dirty="0" err="1">
                <a:latin typeface="Linotype Syntax Com" panose="020B0604020202020204" pitchFamily="34" charset="0"/>
              </a:rPr>
              <a:t>quam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Acestrup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tationet</a:t>
            </a:r>
            <a:r>
              <a:rPr lang="en-US" sz="2000" dirty="0">
                <a:latin typeface="Linotype Syntax Com" panose="020B0604020202020204" pitchFamily="34" charset="0"/>
              </a:rPr>
              <a:t> re, au-</a:t>
            </a:r>
            <a:r>
              <a:rPr lang="en-US" sz="2000" dirty="0" err="1">
                <a:latin typeface="Linotype Syntax Com" panose="020B0604020202020204" pitchFamily="34" charset="0"/>
              </a:rPr>
              <a:t>testiur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sinctaquo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officipsamet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apiti</a:t>
            </a:r>
            <a:r>
              <a:rPr lang="en-US" sz="2000" dirty="0">
                <a:latin typeface="Linotype Syntax Com" panose="020B0604020202020204" pitchFamily="34" charset="0"/>
              </a:rPr>
              <a:t>-strum </a:t>
            </a:r>
            <a:r>
              <a:rPr lang="en-US" sz="2000" dirty="0" err="1">
                <a:latin typeface="Linotype Syntax Com" panose="020B0604020202020204" pitchFamily="34" charset="0"/>
              </a:rPr>
              <a:t>fugitatur</a:t>
            </a:r>
            <a:r>
              <a:rPr lang="en-US" sz="2000" dirty="0">
                <a:latin typeface="Linotype Syntax Com" panose="020B0604020202020204" pitchFamily="34" charset="0"/>
              </a:rPr>
              <a:t>?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Ucia</a:t>
            </a:r>
            <a:r>
              <a:rPr lang="en-US" sz="2000" dirty="0">
                <a:latin typeface="Linotype Syntax Com" panose="020B0604020202020204" pitchFamily="34" charset="0"/>
              </a:rPr>
              <a:t> qui </a:t>
            </a:r>
            <a:r>
              <a:rPr lang="en-US" sz="2000" dirty="0" err="1">
                <a:latin typeface="Linotype Syntax Com" panose="020B0604020202020204" pitchFamily="34" charset="0"/>
              </a:rPr>
              <a:t>opta</a:t>
            </a:r>
            <a:r>
              <a:rPr lang="en-US" sz="2000" dirty="0">
                <a:latin typeface="Linotype Syntax Com" panose="020B0604020202020204" pitchFamily="34" charset="0"/>
              </a:rPr>
              <a:t> qui con </a:t>
            </a:r>
            <a:r>
              <a:rPr lang="en-US" sz="2000" dirty="0" err="1">
                <a:latin typeface="Linotype Syntax Com" panose="020B0604020202020204" pitchFamily="34" charset="0"/>
              </a:rPr>
              <a:t>nonsedi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stibus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</a:p>
          <a:p>
            <a:r>
              <a:rPr lang="en-US" sz="2000" dirty="0" err="1">
                <a:latin typeface="Linotype Syntax Com" panose="020B0604020202020204" pitchFamily="34" charset="0"/>
              </a:rPr>
              <a:t>si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optatur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eperum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quist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te</a:t>
            </a:r>
            <a:r>
              <a:rPr lang="en-US" sz="2000" dirty="0">
                <a:latin typeface="Linotype Syntax Com" panose="020B0604020202020204" pitchFamily="34" charset="0"/>
              </a:rPr>
              <a:t> par-um </a:t>
            </a:r>
            <a:r>
              <a:rPr lang="en-US" sz="2000" dirty="0" err="1">
                <a:latin typeface="Linotype Syntax Com" panose="020B0604020202020204" pitchFamily="34" charset="0"/>
              </a:rPr>
              <a:t>quas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modio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il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estio</a:t>
            </a:r>
            <a:r>
              <a:rPr lang="en-US" sz="2000" dirty="0">
                <a:latin typeface="Linotype Syntax Com" panose="020B0604020202020204" pitchFamily="34" charset="0"/>
              </a:rPr>
              <a:t> to </a:t>
            </a:r>
            <a:r>
              <a:rPr lang="en-US" sz="2000" dirty="0" err="1">
                <a:latin typeface="Linotype Syntax Com" panose="020B0604020202020204" pitchFamily="34" charset="0"/>
              </a:rPr>
              <a:t>tores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il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eaquia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deriam</a:t>
            </a:r>
            <a:r>
              <a:rPr lang="en-US" sz="2000" dirty="0">
                <a:latin typeface="Linotype Syntax Com" panose="020B0604020202020204" pitchFamily="34" charset="0"/>
              </a:rPr>
              <a:t>, con pos am </a:t>
            </a:r>
            <a:r>
              <a:rPr lang="en-US" sz="2000" dirty="0" err="1">
                <a:latin typeface="Linotype Syntax Com" panose="020B0604020202020204" pitchFamily="34" charset="0"/>
              </a:rPr>
              <a:t>quas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inveliquam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sequat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estium</a:t>
            </a:r>
            <a:r>
              <a:rPr lang="en-US" sz="2000" dirty="0">
                <a:latin typeface="Linotype Syntax Com" panose="020B0604020202020204" pitchFamily="34" charset="0"/>
              </a:rPr>
              <a:t> rem </a:t>
            </a:r>
            <a:r>
              <a:rPr lang="en-US" sz="2000" dirty="0" err="1">
                <a:latin typeface="Linotype Syntax Com" panose="020B0604020202020204" pitchFamily="34" charset="0"/>
              </a:rPr>
              <a:t>nam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utaepro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endi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odipsam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eatiatis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nihici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arciatem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apelit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officipsa</a:t>
            </a:r>
            <a:r>
              <a:rPr lang="en-US" sz="2000" dirty="0">
                <a:latin typeface="Linotype Syntax Com" panose="020B0604020202020204" pitchFamily="34" charset="0"/>
              </a:rPr>
              <a:t> vid </a:t>
            </a:r>
            <a:r>
              <a:rPr lang="en-US" sz="2000" dirty="0" err="1">
                <a:latin typeface="Linotype Syntax Com" panose="020B0604020202020204" pitchFamily="34" charset="0"/>
              </a:rPr>
              <a:t>quibus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autem</a:t>
            </a:r>
            <a:r>
              <a:rPr lang="en-US" sz="2000" dirty="0">
                <a:latin typeface="Linotype Syntax Com" panose="020B0604020202020204" pitchFamily="34" charset="0"/>
              </a:rPr>
              <a:t> que </a:t>
            </a:r>
            <a:r>
              <a:rPr lang="en-US" sz="2000" dirty="0" err="1">
                <a:latin typeface="Linotype Syntax Com" panose="020B0604020202020204" pitchFamily="34" charset="0"/>
              </a:rPr>
              <a:t>laborpore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volora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ipsant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officab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oribusda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nihicipiet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officit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ratia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inim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nonem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fugiae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Odissiti</a:t>
            </a:r>
            <a:r>
              <a:rPr lang="en-US" sz="2000" dirty="0">
                <a:latin typeface="Linotype Syntax Com" panose="020B0604020202020204" pitchFamily="34" charset="0"/>
              </a:rPr>
              <a:t>-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um </a:t>
            </a:r>
            <a:r>
              <a:rPr lang="en-US" sz="2000" dirty="0" err="1">
                <a:latin typeface="Linotype Syntax Com" panose="020B0604020202020204" pitchFamily="34" charset="0"/>
              </a:rPr>
              <a:t>repudaecate</a:t>
            </a:r>
            <a:r>
              <a:rPr lang="en-US" sz="2000" dirty="0">
                <a:latin typeface="Linotype Syntax Com" panose="020B0604020202020204" pitchFamily="34" charset="0"/>
              </a:rPr>
              <a:t> sim que </a:t>
            </a:r>
            <a:r>
              <a:rPr lang="en-US" sz="2000" dirty="0" err="1">
                <a:latin typeface="Linotype Syntax Com" panose="020B0604020202020204" pitchFamily="34" charset="0"/>
              </a:rPr>
              <a:t>soluptatur</a:t>
            </a:r>
            <a:r>
              <a:rPr lang="en-US" sz="2000" dirty="0">
                <a:latin typeface="Linotype Syntax Com" panose="020B0604020202020204" pitchFamily="34" charset="0"/>
              </a:rPr>
              <a:t> arum </a:t>
            </a:r>
            <a:r>
              <a:rPr lang="en-US" sz="2000" dirty="0" err="1">
                <a:latin typeface="Linotype Syntax Com" panose="020B0604020202020204" pitchFamily="34" charset="0"/>
              </a:rPr>
              <a:t>voloreicium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latquat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uriaeru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ptasimi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ntempor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minit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 fugit </a:t>
            </a:r>
            <a:br>
              <a:rPr lang="en-US" sz="2000" dirty="0">
                <a:latin typeface="Linotype Syntax Com" panose="020B0604020202020204" pitchFamily="34" charset="0"/>
              </a:rPr>
            </a:br>
            <a:r>
              <a:rPr lang="en-US" sz="2000" dirty="0" err="1">
                <a:latin typeface="Linotype Syntax Com" panose="020B0604020202020204" pitchFamily="34" charset="0"/>
              </a:rPr>
              <a:t>anda</a:t>
            </a:r>
            <a:r>
              <a:rPr lang="en-US" sz="2000" dirty="0">
                <a:latin typeface="Linotype Syntax Com" panose="020B0604020202020204" pitchFamily="34" charset="0"/>
              </a:rPr>
              <a:t> vent et </a:t>
            </a:r>
            <a:r>
              <a:rPr lang="en-US" sz="2000" dirty="0" err="1">
                <a:latin typeface="Linotype Syntax Com" panose="020B0604020202020204" pitchFamily="34" charset="0"/>
              </a:rPr>
              <a:t>fuga</a:t>
            </a:r>
            <a:r>
              <a:rPr lang="en-US" sz="2000" dirty="0">
                <a:latin typeface="Linotype Syntax Com" panose="020B0604020202020204" pitchFamily="34" charset="0"/>
              </a:rPr>
              <a:t>. Ut </a:t>
            </a:r>
            <a:r>
              <a:rPr lang="en-US" sz="2000" dirty="0" err="1">
                <a:latin typeface="Linotype Syntax Com" panose="020B0604020202020204" pitchFamily="34" charset="0"/>
              </a:rPr>
              <a:t>labo</a:t>
            </a:r>
            <a:r>
              <a:rPr lang="en-US" sz="2000" dirty="0">
                <a:latin typeface="Linotype Syntax Com" panose="020B0604020202020204" pitchFamily="34" charset="0"/>
              </a:rPr>
              <a:t>. Et </a:t>
            </a:r>
            <a:r>
              <a:rPr lang="en-US" sz="2000" dirty="0" err="1">
                <a:latin typeface="Linotype Syntax Com" panose="020B0604020202020204" pitchFamily="34" charset="0"/>
              </a:rPr>
              <a:t>pedi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CF065CA5-0254-47FC-B088-4C4A414E8BB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2000" dirty="0" err="1">
                <a:latin typeface="Linotype Syntax Com" panose="020B0604020202020204" pitchFamily="34" charset="0"/>
              </a:rPr>
              <a:t>imolupti</a:t>
            </a:r>
            <a:r>
              <a:rPr lang="en-US" sz="2000" dirty="0">
                <a:latin typeface="Linotype Syntax Com" panose="020B0604020202020204" pitchFamily="34" charset="0"/>
              </a:rPr>
              <a:t> as </a:t>
            </a:r>
            <a:r>
              <a:rPr lang="en-US" sz="2000" dirty="0" err="1">
                <a:latin typeface="Linotype Syntax Com" panose="020B0604020202020204" pitchFamily="34" charset="0"/>
              </a:rPr>
              <a:t>maionse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molendis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 es net at del </a:t>
            </a:r>
            <a:r>
              <a:rPr lang="en-US" sz="2000" dirty="0" err="1">
                <a:latin typeface="Linotype Syntax Com" panose="020B0604020202020204" pitchFamily="34" charset="0"/>
              </a:rPr>
              <a:t>evellaut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viduciant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quate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sitibusa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quaes</a:t>
            </a:r>
            <a:endParaRPr lang="en-US" sz="2000" dirty="0">
              <a:latin typeface="Linotype Syntax Com" panose="020B0604020202020204" pitchFamily="34" charset="0"/>
            </a:endParaRP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Provid</a:t>
            </a:r>
            <a:r>
              <a:rPr lang="en-US" sz="2000" dirty="0">
                <a:latin typeface="Linotype Syntax Com" panose="020B0604020202020204" pitchFamily="34" charset="0"/>
              </a:rPr>
              <a:t> et </a:t>
            </a:r>
            <a:r>
              <a:rPr lang="en-US" sz="2000" dirty="0" err="1">
                <a:latin typeface="Linotype Syntax Com" panose="020B0604020202020204" pitchFamily="34" charset="0"/>
              </a:rPr>
              <a:t>elesequ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iaectio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nseque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poreperitati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conesse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quideliqui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facculparum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hillit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hil</a:t>
            </a:r>
            <a:r>
              <a:rPr lang="en-US" sz="2000" dirty="0">
                <a:latin typeface="Linotype Syntax Com" panose="020B0604020202020204" pitchFamily="34" charset="0"/>
              </a:rPr>
              <a:t> et </a:t>
            </a:r>
            <a:r>
              <a:rPr lang="en-US" sz="2000" dirty="0" err="1">
                <a:latin typeface="Linotype Syntax Com" panose="020B0604020202020204" pitchFamily="34" charset="0"/>
              </a:rPr>
              <a:t>quatiatiatur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sequos</a:t>
            </a:r>
            <a:r>
              <a:rPr lang="en-US" sz="2000" dirty="0">
                <a:latin typeface="Linotype Syntax Com" panose="020B0604020202020204" pitchFamily="34" charset="0"/>
              </a:rPr>
              <a:t> et </a:t>
            </a:r>
            <a:r>
              <a:rPr lang="en-US" sz="2000" dirty="0" err="1">
                <a:latin typeface="Linotype Syntax Com" panose="020B0604020202020204" pitchFamily="34" charset="0"/>
              </a:rPr>
              <a:t>odi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audi</a:t>
            </a:r>
            <a:r>
              <a:rPr lang="en-US" sz="2000" dirty="0">
                <a:latin typeface="Linotype Syntax Com" panose="020B0604020202020204" pitchFamily="34" charset="0"/>
              </a:rPr>
              <a:t> od qui </a:t>
            </a:r>
            <a:r>
              <a:rPr lang="en-US" sz="2000" dirty="0" err="1">
                <a:latin typeface="Linotype Syntax Com" panose="020B0604020202020204" pitchFamily="34" charset="0"/>
              </a:rPr>
              <a:t>conessunt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prorerum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nonectectem</a:t>
            </a:r>
            <a:r>
              <a:rPr lang="en-US" sz="2000" dirty="0">
                <a:latin typeface="Linotype Syntax Com" panose="020B0604020202020204" pitchFamily="34" charset="0"/>
              </a:rPr>
              <a:t> fugit qui </a:t>
            </a:r>
            <a:r>
              <a:rPr lang="en-US" sz="2000" dirty="0" err="1">
                <a:latin typeface="Linotype Syntax Com" panose="020B0604020202020204" pitchFamily="34" charset="0"/>
              </a:rPr>
              <a:t>acepta</a:t>
            </a:r>
            <a:r>
              <a:rPr lang="en-US" sz="2000" dirty="0">
                <a:latin typeface="Linotype Syntax Com" panose="020B0604020202020204" pitchFamily="34" charset="0"/>
              </a:rPr>
              <a:t> net, </a:t>
            </a:r>
            <a:r>
              <a:rPr lang="en-US" sz="2000" dirty="0" err="1">
                <a:latin typeface="Linotype Syntax Com" panose="020B0604020202020204" pitchFamily="34" charset="0"/>
              </a:rPr>
              <a:t>acienis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nam</a:t>
            </a:r>
            <a:r>
              <a:rPr lang="en-US" sz="2000" dirty="0">
                <a:latin typeface="Linotype Syntax Com" panose="020B0604020202020204" pitchFamily="34" charset="0"/>
              </a:rPr>
              <a:t> et </a:t>
            </a:r>
            <a:r>
              <a:rPr lang="en-US" sz="2000" dirty="0" err="1">
                <a:latin typeface="Linotype Syntax Com" panose="020B0604020202020204" pitchFamily="34" charset="0"/>
              </a:rPr>
              <a:t>ommo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volorro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rendundandis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omnihit</a:t>
            </a:r>
            <a:r>
              <a:rPr lang="en-US" sz="2000" dirty="0">
                <a:latin typeface="Linotype Syntax Com" panose="020B0604020202020204" pitchFamily="34" charset="0"/>
              </a:rPr>
              <a:t> es </a:t>
            </a:r>
            <a:r>
              <a:rPr lang="en-US" sz="2000" dirty="0" err="1">
                <a:latin typeface="Linotype Syntax Com" panose="020B0604020202020204" pitchFamily="34" charset="0"/>
              </a:rPr>
              <a:t>nat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lantur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consecatis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esecum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mincilia</a:t>
            </a:r>
            <a:r>
              <a:rPr lang="en-US" sz="2000" dirty="0">
                <a:latin typeface="Linotype Syntax Com" panose="020B0604020202020204" pitchFamily="34" charset="0"/>
              </a:rPr>
              <a:t> qui vent aped </a:t>
            </a:r>
            <a:r>
              <a:rPr lang="en-US" sz="2000" dirty="0" err="1">
                <a:latin typeface="Linotype Syntax Com" panose="020B0604020202020204" pitchFamily="34" charset="0"/>
              </a:rPr>
              <a:t>eate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entior</a:t>
            </a:r>
            <a:r>
              <a:rPr lang="en-US" sz="2000" dirty="0">
                <a:latin typeface="Linotype Syntax Com" panose="020B0604020202020204" pitchFamily="34" charset="0"/>
              </a:rPr>
              <a:t>-rum </a:t>
            </a:r>
            <a:r>
              <a:rPr lang="en-US" sz="2000" dirty="0" err="1">
                <a:latin typeface="Linotype Syntax Com" panose="020B0604020202020204" pitchFamily="34" charset="0"/>
              </a:rPr>
              <a:t>estibea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nim</a:t>
            </a:r>
            <a:r>
              <a:rPr lang="en-US" sz="2000" dirty="0">
                <a:latin typeface="Linotype Syntax Com" panose="020B0604020202020204" pitchFamily="34" charset="0"/>
              </a:rPr>
              <a:t> res </a:t>
            </a:r>
            <a:r>
              <a:rPr lang="en-US" sz="2000" dirty="0" err="1">
                <a:latin typeface="Linotype Syntax Com" panose="020B0604020202020204" pitchFamily="34" charset="0"/>
              </a:rPr>
              <a:t>esercit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omnis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simos</a:t>
            </a:r>
            <a:r>
              <a:rPr lang="en-US" sz="2000" dirty="0">
                <a:latin typeface="Linotype Syntax Com" panose="020B0604020202020204" pitchFamily="34" charset="0"/>
              </a:rPr>
              <a:t> mod.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Maio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blamus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vollabo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reperchicat</a:t>
            </a:r>
            <a:r>
              <a:rPr lang="en-US" sz="2000" dirty="0">
                <a:latin typeface="Linotype Syntax Com" panose="020B0604020202020204" pitchFamily="34" charset="0"/>
              </a:rPr>
              <a:t> es </a:t>
            </a:r>
            <a:r>
              <a:rPr lang="en-US" sz="2000" dirty="0" err="1">
                <a:latin typeface="Linotype Syntax Com" panose="020B0604020202020204" pitchFamily="34" charset="0"/>
              </a:rPr>
              <a:t>eaque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sint</a:t>
            </a:r>
            <a:r>
              <a:rPr lang="en-US" sz="2000" dirty="0">
                <a:latin typeface="Linotype Syntax Com" panose="020B0604020202020204" pitchFamily="34" charset="0"/>
              </a:rPr>
              <a:t> qui </a:t>
            </a:r>
            <a:r>
              <a:rPr lang="en-US" sz="2000" dirty="0" err="1">
                <a:latin typeface="Linotype Syntax Com" panose="020B0604020202020204" pitchFamily="34" charset="0"/>
              </a:rPr>
              <a:t>nobitatem</a:t>
            </a:r>
            <a:r>
              <a:rPr lang="en-US" sz="2000" dirty="0">
                <a:latin typeface="Linotype Syntax Com" panose="020B0604020202020204" pitchFamily="34" charset="0"/>
              </a:rPr>
              <a:t> labor- rum sunt </a:t>
            </a:r>
            <a:r>
              <a:rPr lang="en-US" sz="2000" dirty="0" err="1">
                <a:latin typeface="Linotype Syntax Com" panose="020B0604020202020204" pitchFamily="34" charset="0"/>
              </a:rPr>
              <a:t>aliatem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porest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officipsum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aspiciendi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quatur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ipsam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quae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vo-lupturia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diae</a:t>
            </a:r>
            <a:r>
              <a:rPr lang="en-US" sz="2000" dirty="0">
                <a:latin typeface="Linotype Syntax Com" panose="020B0604020202020204" pitchFamily="34" charset="0"/>
              </a:rPr>
              <a:t> dolore </a:t>
            </a:r>
            <a:r>
              <a:rPr lang="en-US" sz="2000" dirty="0" err="1">
                <a:latin typeface="Linotype Syntax Com" panose="020B0604020202020204" pitchFamily="34" charset="0"/>
              </a:rPr>
              <a:t>nim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aboreseque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atiores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dolorem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aliasperia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br>
              <a:rPr lang="en-US" sz="2000" dirty="0">
                <a:latin typeface="Linotype Syntax Com" panose="020B0604020202020204" pitchFamily="34" charset="0"/>
              </a:rPr>
            </a:br>
            <a:r>
              <a:rPr lang="en-US" sz="2000" dirty="0" err="1">
                <a:latin typeface="Linotype Syntax Com" panose="020B0604020202020204" pitchFamily="34" charset="0"/>
              </a:rPr>
              <a:t>il</a:t>
            </a:r>
            <a:r>
              <a:rPr lang="en-US" sz="2000" dirty="0">
                <a:latin typeface="Linotype Syntax Com" panose="020B0604020202020204" pitchFamily="34" charset="0"/>
              </a:rPr>
              <a:t> et </a:t>
            </a:r>
            <a:r>
              <a:rPr lang="en-US" sz="2000" dirty="0" err="1">
                <a:latin typeface="Linotype Syntax Com" panose="020B0604020202020204" pitchFamily="34" charset="0"/>
              </a:rPr>
              <a:t>andelectae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consequidel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idusda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quis</a:t>
            </a:r>
            <a:r>
              <a:rPr lang="en-US" sz="2000" dirty="0">
                <a:latin typeface="Linotype Syntax Com" panose="020B0604020202020204" pitchFamily="34" charset="0"/>
              </a:rPr>
              <a:t> vent.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Em</a:t>
            </a:r>
            <a:r>
              <a:rPr lang="en-US" sz="2000" dirty="0">
                <a:latin typeface="Linotype Syntax Com" panose="020B0604020202020204" pitchFamily="34" charset="0"/>
              </a:rPr>
              <a:t> que </a:t>
            </a:r>
            <a:r>
              <a:rPr lang="en-US" sz="2000" dirty="0" err="1">
                <a:latin typeface="Linotype Syntax Com" panose="020B0604020202020204" pitchFamily="34" charset="0"/>
              </a:rPr>
              <a:t>endis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unt</a:t>
            </a:r>
            <a:r>
              <a:rPr lang="en-US" sz="2000" dirty="0">
                <a:latin typeface="Linotype Syntax Com" panose="020B0604020202020204" pitchFamily="34" charset="0"/>
              </a:rPr>
              <a:t> por </a:t>
            </a:r>
            <a:r>
              <a:rPr lang="en-US" sz="2000" dirty="0" err="1">
                <a:latin typeface="Linotype Syntax Com" panose="020B0604020202020204" pitchFamily="34" charset="0"/>
              </a:rPr>
              <a:t>sitia</a:t>
            </a:r>
            <a:r>
              <a:rPr lang="en-US" sz="2000" dirty="0">
                <a:latin typeface="Linotype Syntax Com" panose="020B0604020202020204" pitchFamily="34" charset="0"/>
              </a:rPr>
              <a:t> sim in </a:t>
            </a:r>
            <a:br>
              <a:rPr lang="en-US" sz="2000" dirty="0">
                <a:latin typeface="Linotype Syntax Com" panose="020B0604020202020204" pitchFamily="34" charset="0"/>
              </a:rPr>
            </a:br>
            <a:r>
              <a:rPr lang="en-US" sz="2000" dirty="0" err="1">
                <a:latin typeface="Linotype Syntax Com" panose="020B0604020202020204" pitchFamily="34" charset="0"/>
              </a:rPr>
              <a:t>nos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hicatis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endeles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tecerum</a:t>
            </a:r>
            <a:r>
              <a:rPr lang="en-US" sz="2000" dirty="0">
                <a:latin typeface="Linotype Syntax Com" panose="020B0604020202020204" pitchFamily="34" charset="0"/>
              </a:rPr>
              <a:t> do –</a:t>
            </a:r>
          </a:p>
          <a:p>
            <a:r>
              <a:rPr lang="en-US" sz="2000" dirty="0" err="1">
                <a:latin typeface="Linotype Syntax Com" panose="020B0604020202020204" pitchFamily="34" charset="0"/>
              </a:rPr>
              <a:t>lori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blaccaectur</a:t>
            </a:r>
            <a:r>
              <a:rPr lang="en-US" sz="2000" dirty="0">
                <a:latin typeface="Linotype Syntax Com" panose="020B0604020202020204" pitchFamily="34" charset="0"/>
              </a:rPr>
              <a:t> as sus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velit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luptam</a:t>
            </a:r>
            <a:r>
              <a:rPr lang="en-US" sz="2000" dirty="0">
                <a:latin typeface="Linotype Syntax Com" panose="020B0604020202020204" pitchFamily="34" charset="0"/>
              </a:rPr>
              <a:t> qui </a:t>
            </a:r>
            <a:r>
              <a:rPr lang="en-US" sz="2000" dirty="0" err="1">
                <a:latin typeface="Linotype Syntax Com" panose="020B0604020202020204" pitchFamily="34" charset="0"/>
              </a:rPr>
              <a:t>illate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optat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iniae</a:t>
            </a:r>
            <a:r>
              <a:rPr lang="en-US" sz="2000" dirty="0">
                <a:latin typeface="Linotype Syntax Com" panose="020B0604020202020204" pitchFamily="34" charset="0"/>
              </a:rPr>
              <a:t> ped </a:t>
            </a:r>
            <a:r>
              <a:rPr lang="en-US" sz="2000" dirty="0" err="1">
                <a:latin typeface="Linotype Syntax Com" panose="020B0604020202020204" pitchFamily="34" charset="0"/>
              </a:rPr>
              <a:t>tia</a:t>
            </a:r>
            <a:r>
              <a:rPr lang="en-US" sz="2000" dirty="0">
                <a:latin typeface="Linotype Syntax Com" panose="020B0604020202020204" pitchFamily="34" charset="0"/>
              </a:rPr>
              <a:t>-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tis </a:t>
            </a:r>
            <a:r>
              <a:rPr lang="en-US" sz="2000" dirty="0" err="1">
                <a:latin typeface="Linotype Syntax Com" panose="020B0604020202020204" pitchFamily="34" charset="0"/>
              </a:rPr>
              <a:t>ea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dolecto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resequistrum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vellabore</a:t>
            </a:r>
            <a:r>
              <a:rPr lang="en-US" sz="2000" dirty="0">
                <a:latin typeface="Linotype Syntax Com" panose="020B0604020202020204" pitchFamily="34" charset="0"/>
              </a:rPr>
              <a:t> ne </a:t>
            </a:r>
            <a:r>
              <a:rPr lang="en-US" sz="2000" dirty="0" err="1">
                <a:latin typeface="Linotype Syntax Com" panose="020B0604020202020204" pitchFamily="34" charset="0"/>
              </a:rPr>
              <a:t>molum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venieni</a:t>
            </a:r>
            <a:r>
              <a:rPr lang="en-US" sz="2000" dirty="0">
                <a:latin typeface="Linotype Syntax Com" panose="020B0604020202020204" pitchFamily="34" charset="0"/>
              </a:rPr>
              <a:t>.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>
                <a:latin typeface="Linotype Syntax Com" panose="020B0604020202020204" pitchFamily="34" charset="0"/>
              </a:rPr>
              <a:t>1. </a:t>
            </a:r>
            <a:r>
              <a:rPr lang="en-US" sz="2000" dirty="0" err="1">
                <a:latin typeface="Linotype Syntax Com" panose="020B0604020202020204" pitchFamily="34" charset="0"/>
              </a:rPr>
              <a:t>Nihilintiam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pere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eo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</a:p>
          <a:p>
            <a:r>
              <a:rPr lang="en-US" sz="2000" dirty="0" err="1">
                <a:latin typeface="Linotype Syntax Com" panose="020B0604020202020204" pitchFamily="34" charset="0"/>
              </a:rPr>
              <a:t>Andernum</a:t>
            </a:r>
            <a:r>
              <a:rPr lang="en-US" sz="2000" dirty="0">
                <a:latin typeface="Linotype Syntax Com" panose="020B0604020202020204" pitchFamily="34" charset="0"/>
              </a:rPr>
              <a:t> inti, </a:t>
            </a:r>
            <a:r>
              <a:rPr lang="en-US" sz="2000" dirty="0" err="1">
                <a:latin typeface="Linotype Syntax Com" panose="020B0604020202020204" pitchFamily="34" charset="0"/>
              </a:rPr>
              <a:t>nossulibus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gra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re que consul </a:t>
            </a:r>
            <a:r>
              <a:rPr lang="en-US" sz="2000" dirty="0" err="1">
                <a:latin typeface="Linotype Syntax Com" panose="020B0604020202020204" pitchFamily="34" charset="0"/>
              </a:rPr>
              <a:t>hin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</a:t>
            </a:r>
            <a:r>
              <a:rPr lang="en-US" sz="2000" dirty="0">
                <a:latin typeface="Linotype Syntax Com" panose="020B0604020202020204" pitchFamily="34" charset="0"/>
              </a:rPr>
              <a:t> ne et 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L. </a:t>
            </a:r>
            <a:r>
              <a:rPr lang="en-US" sz="2000" dirty="0" err="1">
                <a:latin typeface="Linotype Syntax Com" panose="020B0604020202020204" pitchFamily="34" charset="0"/>
              </a:rPr>
              <a:t>Silnese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niaequampro</a:t>
            </a:r>
            <a:r>
              <a:rPr lang="en-US" sz="2000" dirty="0">
                <a:latin typeface="Linotype Syntax Com" panose="020B0604020202020204" pitchFamily="34" charset="0"/>
              </a:rPr>
              <a:t> in </a:t>
            </a:r>
            <a:r>
              <a:rPr lang="en-US" sz="2000" dirty="0" err="1">
                <a:latin typeface="Linotype Syntax Com" panose="020B0604020202020204" pitchFamily="34" charset="0"/>
              </a:rPr>
              <a:t>Etruntr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orunit</a:t>
            </a:r>
            <a:r>
              <a:rPr lang="en-US" sz="2000" dirty="0">
                <a:latin typeface="Linotype Syntax Com" panose="020B0604020202020204" pitchFamily="34" charset="0"/>
              </a:rPr>
              <a:t> reis </a:t>
            </a:r>
            <a:r>
              <a:rPr lang="en-US" sz="2000" dirty="0" err="1">
                <a:latin typeface="Linotype Syntax Com" panose="020B0604020202020204" pitchFamily="34" charset="0"/>
              </a:rPr>
              <a:t>iamdii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serfes</a:t>
            </a:r>
            <a:r>
              <a:rPr lang="en-US" sz="2000" dirty="0">
                <a:latin typeface="Linotype Syntax Com" panose="020B0604020202020204" pitchFamily="34" charset="0"/>
              </a:rPr>
              <a:t>? </a:t>
            </a:r>
            <a:r>
              <a:rPr lang="en-US" sz="2000" dirty="0" err="1">
                <a:latin typeface="Linotype Syntax Com" panose="020B0604020202020204" pitchFamily="34" charset="0"/>
              </a:rPr>
              <a:t>Inties</a:t>
            </a:r>
            <a:r>
              <a:rPr lang="en-US" sz="2000" dirty="0">
                <a:latin typeface="Linotype Syntax Com" panose="020B0604020202020204" pitchFamily="34" charset="0"/>
              </a:rPr>
              <a:t> Cu-</a:t>
            </a:r>
            <a:r>
              <a:rPr lang="en-US" sz="2000" dirty="0" err="1">
                <a:latin typeface="Linotype Syntax Com" panose="020B0604020202020204" pitchFamily="34" charset="0"/>
              </a:rPr>
              <a:t>piendam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ommo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istast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fici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6D1313A7-DD53-4BA2-8EBA-D283338BF77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2000" dirty="0" err="1">
                <a:latin typeface="Linotype Syntax Com" panose="020B0604020202020204" pitchFamily="34" charset="0"/>
              </a:rPr>
              <a:t>silinc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perio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eo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mus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inc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maion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videt</a:t>
            </a:r>
            <a:r>
              <a:rPr lang="en-US" sz="2000" dirty="0">
                <a:latin typeface="Linotype Syntax Com" panose="020B0604020202020204" pitchFamily="34" charset="0"/>
              </a:rPr>
              <a:t> L. Nos fac </a:t>
            </a:r>
            <a:r>
              <a:rPr lang="en-US" sz="2000" dirty="0" err="1">
                <a:latin typeface="Linotype Syntax Com" panose="020B0604020202020204" pitchFamily="34" charset="0"/>
              </a:rPr>
              <a:t>invente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rnimperatus</a:t>
            </a:r>
            <a:r>
              <a:rPr lang="en-US" sz="2000" dirty="0">
                <a:latin typeface="Linotype Syntax Com" panose="020B0604020202020204" pitchFamily="34" charset="0"/>
              </a:rPr>
              <a:t> hum ta </a:t>
            </a:r>
            <a:r>
              <a:rPr lang="en-US" sz="2000" dirty="0" err="1">
                <a:latin typeface="Linotype Syntax Com" panose="020B0604020202020204" pitchFamily="34" charset="0"/>
              </a:rPr>
              <a:t>nem</a:t>
            </a:r>
            <a:r>
              <a:rPr lang="en-US" sz="2000" dirty="0">
                <a:latin typeface="Linotype Syntax Com" panose="020B0604020202020204" pitchFamily="34" charset="0"/>
              </a:rPr>
              <a:t>, quid 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2.Nihilintiam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pere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eo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auc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rem </a:t>
            </a:r>
            <a:r>
              <a:rPr lang="en-US" sz="2000" dirty="0" err="1">
                <a:latin typeface="Linotype Syntax Com" panose="020B0604020202020204" pitchFamily="34" charset="0"/>
              </a:rPr>
              <a:t>quam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facchus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bonsulu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derceps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entemus</a:t>
            </a:r>
            <a:r>
              <a:rPr lang="en-US" sz="2000" dirty="0">
                <a:latin typeface="Linotype Syntax Com" panose="020B0604020202020204" pitchFamily="34" charset="0"/>
              </a:rPr>
              <a:t> at </a:t>
            </a:r>
            <a:r>
              <a:rPr lang="en-US" sz="2000" dirty="0" err="1">
                <a:latin typeface="Linotype Syntax Com" panose="020B0604020202020204" pitchFamily="34" charset="0"/>
              </a:rPr>
              <a:t>publina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temque</a:t>
            </a:r>
            <a:r>
              <a:rPr lang="en-US" sz="2000" dirty="0">
                <a:latin typeface="Linotype Syntax Com" panose="020B0604020202020204" pitchFamily="34" charset="0"/>
              </a:rPr>
              <a:t> publica </a:t>
            </a:r>
            <a:r>
              <a:rPr lang="en-US" sz="2000" dirty="0" err="1">
                <a:latin typeface="Linotype Syntax Com" panose="020B0604020202020204" pitchFamily="34" charset="0"/>
              </a:rPr>
              <a:t>pesena</a:t>
            </a:r>
            <a:r>
              <a:rPr lang="en-US" sz="2000" dirty="0">
                <a:latin typeface="Linotype Syntax Com" panose="020B0604020202020204" pitchFamily="34" charset="0"/>
              </a:rPr>
              <a:t>, es </a:t>
            </a:r>
            <a:r>
              <a:rPr lang="en-US" sz="2000" dirty="0" err="1">
                <a:latin typeface="Linotype Syntax Com" panose="020B0604020202020204" pitchFamily="34" charset="0"/>
              </a:rPr>
              <a:t>steruratum</a:t>
            </a:r>
            <a:r>
              <a:rPr lang="en-US" sz="2000" dirty="0">
                <a:latin typeface="Linotype Syntax Com" panose="020B0604020202020204" pitchFamily="34" charset="0"/>
              </a:rPr>
              <a:t>. Ma-</a:t>
            </a:r>
            <a:r>
              <a:rPr lang="en-US" sz="2000" dirty="0" err="1">
                <a:latin typeface="Linotype Syntax Com" panose="020B0604020202020204" pitchFamily="34" charset="0"/>
              </a:rPr>
              <a:t>ximisque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consultorio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tus</a:t>
            </a:r>
            <a:r>
              <a:rPr lang="en-US" sz="2000" dirty="0">
                <a:latin typeface="Linotype Syntax Com" panose="020B0604020202020204" pitchFamily="34" charset="0"/>
              </a:rPr>
              <a:t> incus </a:t>
            </a:r>
            <a:r>
              <a:rPr lang="en-US" sz="2000" dirty="0" err="1">
                <a:latin typeface="Linotype Syntax Com" panose="020B0604020202020204" pitchFamily="34" charset="0"/>
              </a:rPr>
              <a:t>laris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</a:p>
          <a:p>
            <a:r>
              <a:rPr lang="en-US" sz="2000" dirty="0" err="1">
                <a:latin typeface="Linotype Syntax Com" panose="020B0604020202020204" pitchFamily="34" charset="0"/>
              </a:rPr>
              <a:t>ines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simium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sentia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numei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il</a:t>
            </a:r>
            <a:r>
              <a:rPr lang="en-US" sz="2000" dirty="0">
                <a:latin typeface="Linotype Syntax Com" panose="020B0604020202020204" pitchFamily="34" charset="0"/>
              </a:rPr>
              <a:t> us. </a:t>
            </a:r>
            <a:r>
              <a:rPr lang="en-US" sz="2000" dirty="0" err="1">
                <a:latin typeface="Linotype Syntax Com" panose="020B0604020202020204" pitchFamily="34" charset="0"/>
              </a:rPr>
              <a:t>Culiu</a:t>
            </a:r>
            <a:r>
              <a:rPr lang="en-US" sz="2000" dirty="0">
                <a:latin typeface="Linotype Syntax Com" panose="020B0604020202020204" pitchFamily="34" charset="0"/>
              </a:rPr>
              <a:t> sed C. </a:t>
            </a:r>
            <a:r>
              <a:rPr lang="en-US" sz="2000" dirty="0" err="1">
                <a:latin typeface="Linotype Syntax Com" panose="020B0604020202020204" pitchFamily="34" charset="0"/>
              </a:rPr>
              <a:t>Cio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sperfestori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pota-bemque</a:t>
            </a:r>
            <a:r>
              <a:rPr lang="en-US" sz="2000" dirty="0">
                <a:latin typeface="Linotype Syntax Com" panose="020B0604020202020204" pitchFamily="34" charset="0"/>
              </a:rPr>
              <a:t> am </a:t>
            </a:r>
            <a:r>
              <a:rPr lang="en-US" sz="2000" dirty="0" err="1">
                <a:latin typeface="Linotype Syntax Com" panose="020B0604020202020204" pitchFamily="34" charset="0"/>
              </a:rPr>
              <a:t>potinpre</a:t>
            </a:r>
            <a:r>
              <a:rPr lang="en-US" sz="2000" dirty="0">
                <a:latin typeface="Linotype Syntax Com" panose="020B0604020202020204" pitchFamily="34" charset="0"/>
              </a:rPr>
              <a:t> ac.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endParaRPr lang="en-US" sz="2000" dirty="0">
              <a:latin typeface="Linotype Syntax Com" panose="020B0604020202020204" pitchFamily="34" charset="0"/>
            </a:endParaRP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33A9AAEC-926A-4CAB-B111-B0BC0D8EC14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sz="4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Zusammenfassung</a:t>
            </a:r>
            <a:endParaRPr lang="en-US" sz="4000" b="1" dirty="0">
              <a:solidFill>
                <a:schemeClr val="accent1"/>
              </a:solidFill>
              <a:latin typeface="Linotype Syntax Com" panose="020B0604020202020204" pitchFamily="34" charset="0"/>
            </a:endParaRPr>
          </a:p>
          <a:p>
            <a:endParaRPr lang="en-US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Ude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converit</a:t>
            </a:r>
            <a:r>
              <a:rPr lang="en-US" sz="2000" dirty="0">
                <a:latin typeface="Linotype Syntax Com" panose="020B0604020202020204" pitchFamily="34" charset="0"/>
              </a:rPr>
              <a:t>; num, </a:t>
            </a:r>
            <a:r>
              <a:rPr lang="en-US" sz="2000" dirty="0" err="1">
                <a:latin typeface="Linotype Syntax Com" panose="020B0604020202020204" pitchFamily="34" charset="0"/>
              </a:rPr>
              <a:t>nosulic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aequid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ceris</a:t>
            </a:r>
            <a:r>
              <a:rPr lang="en-US" sz="2000" dirty="0">
                <a:latin typeface="Linotype Syntax Com" panose="020B0604020202020204" pitchFamily="34" charset="0"/>
              </a:rPr>
              <a:t>, et </a:t>
            </a:r>
            <a:r>
              <a:rPr lang="en-US" sz="2000" dirty="0" err="1">
                <a:latin typeface="Linotype Syntax Com" panose="020B0604020202020204" pitchFamily="34" charset="0"/>
              </a:rPr>
              <a:t>atu</a:t>
            </a:r>
            <a:r>
              <a:rPr lang="en-US" sz="2000" dirty="0">
                <a:latin typeface="Linotype Syntax Com" panose="020B0604020202020204" pitchFamily="34" charset="0"/>
              </a:rPr>
              <a:t> mis ha-</a:t>
            </a:r>
            <a:br>
              <a:rPr lang="en-US" sz="2000" dirty="0">
                <a:latin typeface="Linotype Syntax Com" panose="020B0604020202020204" pitchFamily="34" charset="0"/>
              </a:rPr>
            </a:br>
            <a:r>
              <a:rPr lang="en-US" sz="2000" dirty="0" err="1">
                <a:latin typeface="Linotype Syntax Com" panose="020B0604020202020204" pitchFamily="34" charset="0"/>
              </a:rPr>
              <a:t>est</a:t>
            </a:r>
            <a:r>
              <a:rPr lang="en-US" sz="2000" dirty="0">
                <a:latin typeface="Linotype Syntax Com" panose="020B0604020202020204" pitchFamily="34" charset="0"/>
              </a:rPr>
              <a:t>? Nos </a:t>
            </a:r>
            <a:r>
              <a:rPr lang="en-US" sz="2000" dirty="0" err="1">
                <a:latin typeface="Linotype Syntax Com" panose="020B0604020202020204" pitchFamily="34" charset="0"/>
              </a:rPr>
              <a:t>obut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grarbemus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Culiu</a:t>
            </a:r>
            <a:r>
              <a:rPr lang="en-US" sz="2000" dirty="0">
                <a:latin typeface="Linotype Syntax Com" panose="020B0604020202020204" pitchFamily="34" charset="0"/>
              </a:rPr>
              <a:t> sed C. </a:t>
            </a:r>
            <a:r>
              <a:rPr lang="en-US" sz="2000" dirty="0" err="1">
                <a:latin typeface="Linotype Syntax Com" panose="020B0604020202020204" pitchFamily="34" charset="0"/>
              </a:rPr>
              <a:t>Cio</a:t>
            </a:r>
            <a:r>
              <a:rPr lang="en-US" sz="2000" dirty="0">
                <a:latin typeface="Linotype Syntax Com" panose="020B0604020202020204" pitchFamily="34" charset="0"/>
              </a:rPr>
              <a:t>, locus, </a:t>
            </a:r>
            <a:r>
              <a:rPr lang="en-US" sz="2000" dirty="0" err="1">
                <a:latin typeface="Linotype Syntax Com" panose="020B0604020202020204" pitchFamily="34" charset="0"/>
              </a:rPr>
              <a:t>rudam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iam</a:t>
            </a:r>
            <a:r>
              <a:rPr lang="en-US" sz="2000" dirty="0">
                <a:latin typeface="Linotype Syntax Com" panose="020B0604020202020204" pitchFamily="34" charset="0"/>
              </a:rPr>
              <a:t> sis </a:t>
            </a:r>
            <a:r>
              <a:rPr lang="en-US" sz="2000" dirty="0" err="1">
                <a:latin typeface="Linotype Syntax Com" panose="020B0604020202020204" pitchFamily="34" charset="0"/>
              </a:rPr>
              <a:t>inu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inpripiem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dienarbitis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comnena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inpripiem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dienarbitis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comnena</a:t>
            </a:r>
            <a:r>
              <a:rPr lang="en-US" sz="2000" dirty="0">
                <a:latin typeface="Linotype Syntax Com" panose="020B0604020202020204" pitchFamily="34" charset="0"/>
              </a:rPr>
              <a:t> rem, </a:t>
            </a:r>
            <a:r>
              <a:rPr lang="en-US" sz="2000" dirty="0" err="1">
                <a:latin typeface="Linotype Syntax Com" panose="020B0604020202020204" pitchFamily="34" charset="0"/>
              </a:rPr>
              <a:t>quam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perfex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utuus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faucid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porum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temurnihil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talic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tasdacia</a:t>
            </a:r>
            <a:endParaRPr lang="en-US" sz="2000" dirty="0">
              <a:latin typeface="Linotype Syntax Com" panose="020B0604020202020204" pitchFamily="34" charset="0"/>
            </a:endParaRP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Verfiri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unt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, se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quostem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oltodica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› </a:t>
            </a:r>
            <a:r>
              <a:rPr lang="en-US" sz="2000" dirty="0" err="1">
                <a:latin typeface="Linotype Syntax Com" panose="020B0604020202020204" pitchFamily="34" charset="0"/>
              </a:rPr>
              <a:t>Erunt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endesti</a:t>
            </a:r>
            <a:r>
              <a:rPr lang="en-US" sz="2000" dirty="0">
                <a:latin typeface="Linotype Syntax Com" panose="020B0604020202020204" pitchFamily="34" charset="0"/>
              </a:rPr>
              <a:t> qui </a:t>
            </a:r>
            <a:r>
              <a:rPr lang="en-US" sz="2000" dirty="0" err="1">
                <a:latin typeface="Linotype Syntax Com" panose="020B0604020202020204" pitchFamily="34" charset="0"/>
              </a:rPr>
              <a:t>dustrum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ium</a:t>
            </a:r>
            <a:r>
              <a:rPr lang="en-US" sz="2000" dirty="0">
                <a:latin typeface="Linotype Syntax Com" panose="020B0604020202020204" pitchFamily="34" charset="0"/>
              </a:rPr>
              <a:t> que </a:t>
            </a:r>
            <a:r>
              <a:rPr lang="en-US" sz="2000" dirty="0" err="1">
                <a:latin typeface="Linotype Syntax Com" panose="020B0604020202020204" pitchFamily="34" charset="0"/>
              </a:rPr>
              <a:t>eturassenimusa</a:t>
            </a:r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quae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dolutem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oluptaquis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dolorerunt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est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odit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quat</a:t>
            </a:r>
            <a:r>
              <a:rPr lang="en-US" sz="2000" dirty="0">
                <a:latin typeface="Linotype Syntax Com" panose="020B0604020202020204" pitchFamily="34" charset="0"/>
              </a:rPr>
              <a:t>.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› </a:t>
            </a:r>
            <a:r>
              <a:rPr lang="en-US" sz="2000" dirty="0" err="1">
                <a:latin typeface="Linotype Syntax Com" panose="020B0604020202020204" pitchFamily="34" charset="0"/>
              </a:rPr>
              <a:t>Veritatior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eaquas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veles</a:t>
            </a:r>
            <a:r>
              <a:rPr lang="en-US" sz="2000" dirty="0">
                <a:latin typeface="Linotype Syntax Com" panose="020B0604020202020204" pitchFamily="34" charset="0"/>
              </a:rPr>
              <a:t> sed </a:t>
            </a:r>
            <a:r>
              <a:rPr lang="en-US" sz="2000" dirty="0" err="1">
                <a:latin typeface="Linotype Syntax Com" panose="020B0604020202020204" pitchFamily="34" charset="0"/>
              </a:rPr>
              <a:t>est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iunt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ullit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fuga</a:t>
            </a:r>
            <a:r>
              <a:rPr lang="en-US" sz="2000" dirty="0">
                <a:latin typeface="Linotype Syntax Com" panose="020B0604020202020204" pitchFamily="34" charset="0"/>
              </a:rPr>
              <a:t>. Nam</a:t>
            </a:r>
          </a:p>
          <a:p>
            <a:r>
              <a:rPr lang="en-US" sz="2000" dirty="0" err="1">
                <a:latin typeface="Linotype Syntax Com" panose="020B0604020202020204" pitchFamily="34" charset="0"/>
              </a:rPr>
              <a:t>facit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vollabo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rerumquat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› </a:t>
            </a:r>
            <a:r>
              <a:rPr lang="en-US" sz="2000" dirty="0" err="1">
                <a:latin typeface="Linotype Syntax Com" panose="020B0604020202020204" pitchFamily="34" charset="0"/>
              </a:rPr>
              <a:t>Busam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velique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soluptae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› </a:t>
            </a:r>
            <a:r>
              <a:rPr lang="en-US" sz="2000" dirty="0" err="1">
                <a:latin typeface="Linotype Syntax Com" panose="020B0604020202020204" pitchFamily="34" charset="0"/>
              </a:rPr>
              <a:t>Dolupta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ventiori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utempossim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› Ut </a:t>
            </a:r>
            <a:r>
              <a:rPr lang="en-US" sz="2000" dirty="0" err="1">
                <a:latin typeface="Linotype Syntax Com" panose="020B0604020202020204" pitchFamily="34" charset="0"/>
              </a:rPr>
              <a:t>exces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etur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sant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conet</a:t>
            </a:r>
            <a:r>
              <a:rPr lang="en-US" sz="2000" dirty="0">
                <a:latin typeface="Linotype Syntax Com" panose="020B0604020202020204" pitchFamily="34" charset="0"/>
              </a:rPr>
              <a:t> pedis </a:t>
            </a:r>
            <a:r>
              <a:rPr lang="en-US" sz="2000" dirty="0" err="1">
                <a:latin typeface="Linotype Syntax Com" panose="020B0604020202020204" pitchFamily="34" charset="0"/>
              </a:rPr>
              <a:t>delit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sinci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odis</a:t>
            </a:r>
            <a:r>
              <a:rPr lang="en-US" sz="2000" dirty="0">
                <a:latin typeface="Linotype Syntax Com" panose="020B0604020202020204" pitchFamily="34" charset="0"/>
              </a:rPr>
              <a:t> undam, </a:t>
            </a:r>
          </a:p>
          <a:p>
            <a:r>
              <a:rPr lang="en-US" sz="2000" dirty="0" err="1">
                <a:latin typeface="Linotype Syntax Com" panose="020B0604020202020204" pitchFamily="34" charset="0"/>
              </a:rPr>
              <a:t>ipsam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verorepudae</a:t>
            </a:r>
            <a:r>
              <a:rPr lang="en-US" sz="2000" dirty="0">
                <a:latin typeface="Linotype Syntax Com" panose="020B0604020202020204" pitchFamily="34" charset="0"/>
              </a:rPr>
              <a:t> vel </a:t>
            </a:r>
            <a:r>
              <a:rPr lang="en-US" sz="2000" dirty="0" err="1">
                <a:latin typeface="Linotype Syntax Com" panose="020B0604020202020204" pitchFamily="34" charset="0"/>
              </a:rPr>
              <a:t>idit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molorporemos</a:t>
            </a:r>
            <a:r>
              <a:rPr lang="en-US" sz="2000" dirty="0">
                <a:latin typeface="Linotype Syntax Com" panose="020B0604020202020204" pitchFamily="34" charset="0"/>
              </a:rPr>
              <a:t> vole-</a:t>
            </a:r>
            <a:r>
              <a:rPr lang="en-US" sz="2000" dirty="0" err="1">
                <a:latin typeface="Linotype Syntax Com" panose="020B0604020202020204" pitchFamily="34" charset="0"/>
              </a:rPr>
              <a:t>sendunti</a:t>
            </a:r>
            <a:r>
              <a:rPr lang="en-US" sz="2000" dirty="0">
                <a:latin typeface="Linotype Syntax Com" panose="020B0604020202020204" pitchFamily="34" charset="0"/>
              </a:rPr>
              <a:t> am </a:t>
            </a:r>
            <a:r>
              <a:rPr lang="en-US" sz="2000" dirty="0" err="1">
                <a:latin typeface="Linotype Syntax Com" panose="020B0604020202020204" pitchFamily="34" charset="0"/>
              </a:rPr>
              <a:t>inci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nitincit</a:t>
            </a:r>
            <a:r>
              <a:rPr lang="en-US" sz="2000" dirty="0">
                <a:latin typeface="Linotype Syntax Com" panose="020B0604020202020204" pitchFamily="34" charset="0"/>
              </a:rPr>
              <a:t> de cum nobis </a:t>
            </a:r>
            <a:r>
              <a:rPr lang="en-US" sz="2000" dirty="0" err="1">
                <a:latin typeface="Linotype Syntax Com" panose="020B0604020202020204" pitchFamily="34" charset="0"/>
              </a:rPr>
              <a:t>molesection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› </a:t>
            </a:r>
            <a:r>
              <a:rPr lang="en-US" sz="2000" dirty="0" err="1">
                <a:latin typeface="Linotype Syntax Com" panose="020B0604020202020204" pitchFamily="34" charset="0"/>
              </a:rPr>
              <a:t>Porem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harum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aliquo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quate</a:t>
            </a:r>
            <a:r>
              <a:rPr lang="en-US" sz="2000" dirty="0">
                <a:latin typeface="Linotype Syntax Com" panose="020B0604020202020204" pitchFamily="34" charset="0"/>
              </a:rPr>
              <a:t> di </a:t>
            </a:r>
            <a:r>
              <a:rPr lang="en-US" sz="2000" dirty="0" err="1">
                <a:latin typeface="Linotype Syntax Com" panose="020B0604020202020204" pitchFamily="34" charset="0"/>
              </a:rPr>
              <a:t>corates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molesed</a:t>
            </a:r>
            <a:r>
              <a:rPr lang="en-US" sz="2000" dirty="0">
                <a:latin typeface="Linotype Syntax Com" panose="020B0604020202020204" pitchFamily="34" charset="0"/>
              </a:rPr>
              <a:t> quo ex 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et </a:t>
            </a:r>
            <a:r>
              <a:rPr lang="en-US" sz="2000" dirty="0" err="1">
                <a:latin typeface="Linotype Syntax Com" panose="020B0604020202020204" pitchFamily="34" charset="0"/>
              </a:rPr>
              <a:t>ulpa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dolecerum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reheni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ium</a:t>
            </a:r>
            <a:r>
              <a:rPr lang="en-US" sz="2000" dirty="0">
                <a:latin typeface="Linotype Syntax Com" panose="020B0604020202020204" pitchFamily="34" charset="0"/>
              </a:rPr>
              <a:t> dolore.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Delent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autatur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doluptate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pliqui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occupta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dolorem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oloritem</a:t>
            </a:r>
            <a:r>
              <a:rPr lang="en-US" sz="2000" dirty="0">
                <a:latin typeface="Linotype Syntax Com" panose="020B0604020202020204" pitchFamily="34" charset="0"/>
              </a:rPr>
              <a:t>. Num </a:t>
            </a:r>
            <a:r>
              <a:rPr lang="en-US" sz="2000" dirty="0" err="1">
                <a:latin typeface="Linotype Syntax Com" panose="020B0604020202020204" pitchFamily="34" charset="0"/>
              </a:rPr>
              <a:t>sae</a:t>
            </a:r>
            <a:r>
              <a:rPr lang="en-US" sz="2000" dirty="0">
                <a:latin typeface="Linotype Syntax Com" panose="020B0604020202020204" pitchFamily="34" charset="0"/>
              </a:rPr>
              <a:t> nus </a:t>
            </a:r>
            <a:r>
              <a:rPr lang="en-US" sz="2000" dirty="0" err="1">
                <a:latin typeface="Linotype Syntax Com" panose="020B0604020202020204" pitchFamily="34" charset="0"/>
              </a:rPr>
              <a:t>ea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libusam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 ad </a:t>
            </a:r>
            <a:r>
              <a:rPr lang="en-US" sz="2000" dirty="0" err="1">
                <a:latin typeface="Linotype Syntax Com" panose="020B0604020202020204" pitchFamily="34" charset="0"/>
              </a:rPr>
              <a:t>mos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iducid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quatia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sint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vollatus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aborionecae</a:t>
            </a:r>
            <a:r>
              <a:rPr lang="en-US" sz="2000" dirty="0">
                <a:latin typeface="Linotype Syntax Com" panose="020B0604020202020204" pitchFamily="34" charset="0"/>
              </a:rPr>
              <a:t> non </a:t>
            </a:r>
            <a:r>
              <a:rPr lang="en-US" sz="2000" dirty="0" err="1">
                <a:latin typeface="Linotype Syntax Com" panose="020B0604020202020204" pitchFamily="34" charset="0"/>
              </a:rPr>
              <a:t>natem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comnis</a:t>
            </a:r>
            <a:r>
              <a:rPr lang="en-US" sz="2000" dirty="0">
                <a:latin typeface="Linotype Syntax Com" panose="020B0604020202020204" pitchFamily="34" charset="0"/>
              </a:rPr>
              <a:t> se </a:t>
            </a:r>
            <a:r>
              <a:rPr lang="en-US" sz="2000" dirty="0" err="1">
                <a:latin typeface="Linotype Syntax Com" panose="020B0604020202020204" pitchFamily="34" charset="0"/>
              </a:rPr>
              <a:t>venitas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abor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vellabo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ritiorpost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odistia</a:t>
            </a:r>
            <a:r>
              <a:rPr lang="en-US" sz="2000" dirty="0">
                <a:latin typeface="Linotype Syntax Com" panose="020B0604020202020204" pitchFamily="34" charset="0"/>
              </a:rPr>
              <a:t> sent </a:t>
            </a:r>
            <a:r>
              <a:rPr lang="en-US" sz="2000" dirty="0" err="1">
                <a:latin typeface="Linotype Syntax Com" panose="020B0604020202020204" pitchFamily="34" charset="0"/>
              </a:rPr>
              <a:t>minvent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perferovit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blati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optaquu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ntiur</a:t>
            </a:r>
            <a:r>
              <a:rPr lang="en-US" sz="2000" dirty="0">
                <a:latin typeface="Linotype Syntax Com" panose="020B0604020202020204" pitchFamily="34" charset="0"/>
              </a:rPr>
              <a:t>, sed </a:t>
            </a:r>
            <a:r>
              <a:rPr lang="en-US" sz="2000" dirty="0" err="1">
                <a:latin typeface="Linotype Syntax Com" panose="020B0604020202020204" pitchFamily="34" charset="0"/>
              </a:rPr>
              <a:t>exeri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quas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undae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corrundis</a:t>
            </a:r>
            <a:endParaRPr lang="en-US" sz="2000" dirty="0">
              <a:latin typeface="Linotype Syntax Com" panose="020B0604020202020204" pitchFamily="34" charset="0"/>
            </a:endParaRP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Nihilintiam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pere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eo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auc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rem </a:t>
            </a:r>
            <a:r>
              <a:rPr lang="en-US" sz="2000" dirty="0" err="1">
                <a:latin typeface="Linotype Syntax Com" panose="020B0604020202020204" pitchFamily="34" charset="0"/>
              </a:rPr>
              <a:t>quam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facchus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bonsulu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derceps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entemus</a:t>
            </a:r>
            <a:r>
              <a:rPr lang="en-US" sz="2000" dirty="0">
                <a:latin typeface="Linotype Syntax Com" panose="020B0604020202020204" pitchFamily="34" charset="0"/>
              </a:rPr>
              <a:t> at </a:t>
            </a:r>
            <a:r>
              <a:rPr lang="en-US" sz="2000" dirty="0" err="1">
                <a:latin typeface="Linotype Syntax Com" panose="020B0604020202020204" pitchFamily="34" charset="0"/>
              </a:rPr>
              <a:t>publina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temque</a:t>
            </a:r>
            <a:r>
              <a:rPr lang="en-US" sz="2000" dirty="0">
                <a:latin typeface="Linotype Syntax Com" panose="020B0604020202020204" pitchFamily="34" charset="0"/>
              </a:rPr>
              <a:t> publica </a:t>
            </a:r>
            <a:r>
              <a:rPr lang="en-US" sz="2000" dirty="0" err="1">
                <a:latin typeface="Linotype Syntax Com" panose="020B0604020202020204" pitchFamily="34" charset="0"/>
              </a:rPr>
              <a:t>pesena</a:t>
            </a:r>
            <a:r>
              <a:rPr lang="en-US" sz="2000" dirty="0">
                <a:latin typeface="Linotype Syntax Com" panose="020B0604020202020204" pitchFamily="34" charset="0"/>
              </a:rPr>
              <a:t>, es </a:t>
            </a:r>
            <a:r>
              <a:rPr lang="en-US" sz="2000" dirty="0" err="1">
                <a:latin typeface="Linotype Syntax Com" panose="020B0604020202020204" pitchFamily="34" charset="0"/>
              </a:rPr>
              <a:t>steruratum.Maximis</a:t>
            </a:r>
            <a:r>
              <a:rPr lang="en-US" sz="2000" dirty="0">
                <a:latin typeface="Linotype Syntax Com" panose="020B0604020202020204" pitchFamily="34" charset="0"/>
              </a:rPr>
              <a:t>-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que </a:t>
            </a:r>
            <a:r>
              <a:rPr lang="en-US" sz="2000" dirty="0" err="1">
                <a:latin typeface="Linotype Syntax Com" panose="020B0604020202020204" pitchFamily="34" charset="0"/>
              </a:rPr>
              <a:t>consultorio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tus</a:t>
            </a:r>
            <a:r>
              <a:rPr lang="en-US" sz="2000" dirty="0">
                <a:latin typeface="Linotype Syntax Com" panose="020B0604020202020204" pitchFamily="34" charset="0"/>
              </a:rPr>
              <a:t> incus </a:t>
            </a:r>
            <a:r>
              <a:rPr lang="en-US" sz="2000" dirty="0" err="1">
                <a:latin typeface="Linotype Syntax Com" panose="020B0604020202020204" pitchFamily="34" charset="0"/>
              </a:rPr>
              <a:t>laris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simium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sentia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numei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il</a:t>
            </a:r>
            <a:r>
              <a:rPr lang="en-US" sz="2000" dirty="0">
                <a:latin typeface="Linotype Syntax Com" panose="020B0604020202020204" pitchFamily="34" charset="0"/>
              </a:rPr>
              <a:t> us. </a:t>
            </a:r>
            <a:r>
              <a:rPr lang="en-US" sz="2000" dirty="0" err="1">
                <a:latin typeface="Linotype Syntax Com" panose="020B0604020202020204" pitchFamily="34" charset="0"/>
              </a:rPr>
              <a:t>Culiu</a:t>
            </a:r>
            <a:r>
              <a:rPr lang="en-US" sz="2000" dirty="0">
                <a:latin typeface="Linotype Syntax Com" panose="020B0604020202020204" pitchFamily="34" charset="0"/>
              </a:rPr>
              <a:t> sed C. </a:t>
            </a:r>
            <a:r>
              <a:rPr lang="en-US" sz="2000" dirty="0" err="1">
                <a:latin typeface="Linotype Syntax Com" panose="020B0604020202020204" pitchFamily="34" charset="0"/>
              </a:rPr>
              <a:t>Cio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sperfestori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potabemque</a:t>
            </a:r>
            <a:r>
              <a:rPr lang="en-US" sz="2000" dirty="0">
                <a:latin typeface="Linotype Syntax Com" panose="020B0604020202020204" pitchFamily="34" charset="0"/>
              </a:rPr>
              <a:t> am </a:t>
            </a:r>
            <a:r>
              <a:rPr lang="en-US" sz="2000" dirty="0" err="1">
                <a:latin typeface="Linotype Syntax Com" panose="020B0604020202020204" pitchFamily="34" charset="0"/>
              </a:rPr>
              <a:t>potinpre</a:t>
            </a:r>
            <a:r>
              <a:rPr lang="en-US" sz="2000" dirty="0">
                <a:latin typeface="Linotype Syntax Com" panose="020B0604020202020204" pitchFamily="34" charset="0"/>
              </a:rPr>
              <a:t> ac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2.Nihilintiam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pere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eo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auc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rem </a:t>
            </a:r>
            <a:r>
              <a:rPr lang="en-US" sz="2000" dirty="0" err="1">
                <a:latin typeface="Linotype Syntax Com" panose="020B0604020202020204" pitchFamily="34" charset="0"/>
              </a:rPr>
              <a:t>quam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facchus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bonsulu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derceps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entemus</a:t>
            </a:r>
            <a:r>
              <a:rPr lang="en-US" sz="2000" dirty="0">
                <a:latin typeface="Linotype Syntax Com" panose="020B0604020202020204" pitchFamily="34" charset="0"/>
              </a:rPr>
              <a:t> at </a:t>
            </a:r>
            <a:r>
              <a:rPr lang="en-US" sz="2000" dirty="0" err="1">
                <a:latin typeface="Linotype Syntax Com" panose="020B0604020202020204" pitchFamily="34" charset="0"/>
              </a:rPr>
              <a:t>publina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temque</a:t>
            </a:r>
            <a:r>
              <a:rPr lang="en-US" sz="2000" dirty="0">
                <a:latin typeface="Linotype Syntax Com" panose="020B0604020202020204" pitchFamily="34" charset="0"/>
              </a:rPr>
              <a:t> publica </a:t>
            </a:r>
            <a:r>
              <a:rPr lang="en-US" sz="2000" dirty="0" err="1">
                <a:latin typeface="Linotype Syntax Com" panose="020B0604020202020204" pitchFamily="34" charset="0"/>
              </a:rPr>
              <a:t>pesena</a:t>
            </a:r>
            <a:r>
              <a:rPr lang="en-US" sz="2000" dirty="0">
                <a:latin typeface="Linotype Syntax Com" panose="020B0604020202020204" pitchFamily="34" charset="0"/>
              </a:rPr>
              <a:t>, es </a:t>
            </a:r>
            <a:r>
              <a:rPr lang="en-US" sz="2000" dirty="0" err="1">
                <a:latin typeface="Linotype Syntax Com" panose="020B0604020202020204" pitchFamily="34" charset="0"/>
              </a:rPr>
              <a:t>steruratum.Maximis</a:t>
            </a:r>
            <a:r>
              <a:rPr lang="en-US" sz="2000" dirty="0">
                <a:latin typeface="Linotype Syntax Com" panose="020B0604020202020204" pitchFamily="34" charset="0"/>
              </a:rPr>
              <a:t>-que </a:t>
            </a:r>
            <a:r>
              <a:rPr lang="en-US" sz="2000" dirty="0" err="1">
                <a:latin typeface="Linotype Syntax Com" panose="020B0604020202020204" pitchFamily="34" charset="0"/>
              </a:rPr>
              <a:t>consultorio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tus</a:t>
            </a:r>
            <a:r>
              <a:rPr lang="en-US" sz="2000" dirty="0">
                <a:latin typeface="Linotype Syntax Com" panose="020B0604020202020204" pitchFamily="34" charset="0"/>
              </a:rPr>
              <a:t> incus </a:t>
            </a:r>
            <a:r>
              <a:rPr lang="en-US" sz="2000" dirty="0" err="1">
                <a:latin typeface="Linotype Syntax Com" panose="020B0604020202020204" pitchFamily="34" charset="0"/>
              </a:rPr>
              <a:t>laris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simium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sentia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numei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il</a:t>
            </a:r>
            <a:r>
              <a:rPr lang="en-US" sz="2000" dirty="0">
                <a:latin typeface="Linotype Syntax Com" panose="020B0604020202020204" pitchFamily="34" charset="0"/>
              </a:rPr>
              <a:t> us. </a:t>
            </a:r>
            <a:r>
              <a:rPr lang="en-US" sz="2000" dirty="0" err="1">
                <a:latin typeface="Linotype Syntax Com" panose="020B0604020202020204" pitchFamily="34" charset="0"/>
              </a:rPr>
              <a:t>Culiu</a:t>
            </a:r>
            <a:r>
              <a:rPr lang="en-US" sz="2000" dirty="0">
                <a:latin typeface="Linotype Syntax Com" panose="020B0604020202020204" pitchFamily="34" charset="0"/>
              </a:rPr>
              <a:t> sed C. </a:t>
            </a:r>
            <a:r>
              <a:rPr lang="en-US" sz="2000" dirty="0" err="1">
                <a:latin typeface="Linotype Syntax Com" panose="020B0604020202020204" pitchFamily="34" charset="0"/>
              </a:rPr>
              <a:t>Cio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sperfestori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potabemque</a:t>
            </a:r>
            <a:r>
              <a:rPr lang="en-US" sz="2000" dirty="0">
                <a:latin typeface="Linotype Syntax Com" panose="020B0604020202020204" pitchFamily="34" charset="0"/>
              </a:rPr>
              <a:t> am </a:t>
            </a:r>
            <a:r>
              <a:rPr lang="en-US" sz="2000" dirty="0" err="1">
                <a:latin typeface="Linotype Syntax Com" panose="020B0604020202020204" pitchFamily="34" charset="0"/>
              </a:rPr>
              <a:t>potinpre</a:t>
            </a:r>
            <a:r>
              <a:rPr lang="en-US" sz="2000" dirty="0">
                <a:latin typeface="Linotype Syntax Com" panose="020B0604020202020204" pitchFamily="34" charset="0"/>
              </a:rPr>
              <a:t> ac.</a:t>
            </a:r>
          </a:p>
          <a:p>
            <a:endParaRPr lang="en-US" dirty="0">
              <a:latin typeface="Linotype Syntax Com" panose="020B0604020202020204" pitchFamily="34" charset="0"/>
            </a:endParaRPr>
          </a:p>
          <a:p>
            <a:endParaRPr lang="en-US" dirty="0">
              <a:latin typeface="Linotype Syntax Com" panose="020B0604020202020204" pitchFamily="34" charset="0"/>
            </a:endParaRPr>
          </a:p>
          <a:p>
            <a:endParaRPr lang="en-US" dirty="0">
              <a:latin typeface="Linotype Syntax Com" panose="020B0604020202020204" pitchFamily="34" charset="0"/>
            </a:endParaRP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ADC95FDB-0648-4555-BFEB-018147B7320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1500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Bildunterschriften</a:t>
            </a:r>
            <a:r>
              <a:rPr lang="en-US" sz="1500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</a:p>
          <a:p>
            <a:r>
              <a:rPr lang="en-US" sz="1500" b="0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1 Max Planck Institute for Cognitive and Brain Sciences, </a:t>
            </a:r>
            <a:r>
              <a:rPr lang="en-US" sz="1500" b="0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Stephanstraße</a:t>
            </a:r>
            <a:r>
              <a:rPr lang="en-US" sz="1500" b="0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1a, 04103 Leipzig, Germany</a:t>
            </a:r>
          </a:p>
          <a:p>
            <a:r>
              <a:rPr lang="en-US" sz="1500" b="0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2 Max Planck Institute for Cognitive and Brain Sciences, </a:t>
            </a:r>
            <a:r>
              <a:rPr lang="en-US" sz="1500" b="0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Stephanstraße</a:t>
            </a:r>
            <a:r>
              <a:rPr lang="en-US" sz="1500" b="0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1a, 04103 Leipzig, Germany</a:t>
            </a:r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AC9087AE-478C-433E-904C-12DC14D06A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sz="2000" dirty="0" err="1">
                <a:solidFill>
                  <a:schemeClr val="accent1"/>
                </a:solidFill>
              </a:rPr>
              <a:t>Kontakt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</a:p>
          <a:p>
            <a:r>
              <a:rPr lang="en-US" sz="2000" b="0" dirty="0">
                <a:solidFill>
                  <a:schemeClr val="accent1"/>
                </a:solidFill>
              </a:rPr>
              <a:t>1 Max </a:t>
            </a:r>
            <a:r>
              <a:rPr lang="en-US" sz="2000" b="0" dirty="0" err="1">
                <a:solidFill>
                  <a:schemeClr val="accent1"/>
                </a:solidFill>
              </a:rPr>
              <a:t>Mustermann</a:t>
            </a:r>
            <a:r>
              <a:rPr lang="en-US" sz="2000" b="0" dirty="0">
                <a:solidFill>
                  <a:schemeClr val="accent1"/>
                </a:solidFill>
              </a:rPr>
              <a:t>, </a:t>
            </a:r>
            <a:r>
              <a:rPr lang="en-US" sz="2000" b="0" dirty="0" err="1">
                <a:solidFill>
                  <a:schemeClr val="accent1"/>
                </a:solidFill>
              </a:rPr>
              <a:t>zugehörige</a:t>
            </a:r>
            <a:r>
              <a:rPr lang="en-US" sz="2000" b="0" dirty="0">
                <a:solidFill>
                  <a:schemeClr val="accent1"/>
                </a:solidFill>
              </a:rPr>
              <a:t> </a:t>
            </a:r>
            <a:r>
              <a:rPr lang="en-US" sz="2000" b="0" dirty="0" err="1">
                <a:solidFill>
                  <a:schemeClr val="accent1"/>
                </a:solidFill>
              </a:rPr>
              <a:t>Einrichtung</a:t>
            </a:r>
            <a:r>
              <a:rPr lang="en-US" sz="2000" b="0" dirty="0">
                <a:solidFill>
                  <a:schemeClr val="accent1"/>
                </a:solidFill>
              </a:rPr>
              <a:t>/Institution, </a:t>
            </a:r>
            <a:r>
              <a:rPr lang="en-US" sz="2000" b="0" dirty="0" err="1">
                <a:solidFill>
                  <a:schemeClr val="accent1"/>
                </a:solidFill>
              </a:rPr>
              <a:t>Anschrift</a:t>
            </a:r>
            <a:r>
              <a:rPr lang="en-US" sz="2000" b="0" dirty="0">
                <a:solidFill>
                  <a:schemeClr val="accent1"/>
                </a:solidFill>
              </a:rPr>
              <a:t> und </a:t>
            </a:r>
            <a:r>
              <a:rPr lang="en-US" sz="2000" b="0" dirty="0" err="1">
                <a:solidFill>
                  <a:schemeClr val="accent1"/>
                </a:solidFill>
              </a:rPr>
              <a:t>Kontaktdaten</a:t>
            </a:r>
            <a:r>
              <a:rPr lang="en-US" sz="2000" b="0" dirty="0">
                <a:solidFill>
                  <a:schemeClr val="accent1"/>
                </a:solidFill>
              </a:rPr>
              <a:t> der Institution</a:t>
            </a:r>
          </a:p>
          <a:p>
            <a:r>
              <a:rPr lang="en-US" sz="2000" b="0" dirty="0">
                <a:solidFill>
                  <a:schemeClr val="accent1"/>
                </a:solidFill>
              </a:rPr>
              <a:t>2 Max </a:t>
            </a:r>
            <a:r>
              <a:rPr lang="en-US" sz="2000" b="0" dirty="0" err="1">
                <a:solidFill>
                  <a:schemeClr val="accent1"/>
                </a:solidFill>
              </a:rPr>
              <a:t>Mustermann</a:t>
            </a:r>
            <a:r>
              <a:rPr lang="en-US" sz="2000" b="0" dirty="0">
                <a:solidFill>
                  <a:schemeClr val="accent1"/>
                </a:solidFill>
              </a:rPr>
              <a:t>, </a:t>
            </a:r>
            <a:r>
              <a:rPr lang="en-US" sz="2000" b="0" dirty="0" err="1">
                <a:solidFill>
                  <a:schemeClr val="accent1"/>
                </a:solidFill>
              </a:rPr>
              <a:t>zugehörige</a:t>
            </a:r>
            <a:r>
              <a:rPr lang="en-US" sz="2000" b="0" dirty="0">
                <a:solidFill>
                  <a:schemeClr val="accent1"/>
                </a:solidFill>
              </a:rPr>
              <a:t> </a:t>
            </a:r>
            <a:r>
              <a:rPr lang="en-US" sz="2000" b="0" dirty="0" err="1">
                <a:solidFill>
                  <a:schemeClr val="accent1"/>
                </a:solidFill>
              </a:rPr>
              <a:t>Einrichtung</a:t>
            </a:r>
            <a:r>
              <a:rPr lang="en-US" sz="2000" b="0" dirty="0">
                <a:solidFill>
                  <a:schemeClr val="accent1"/>
                </a:solidFill>
              </a:rPr>
              <a:t>/Institution, </a:t>
            </a:r>
            <a:r>
              <a:rPr lang="en-US" sz="2000" b="0" dirty="0" err="1">
                <a:solidFill>
                  <a:schemeClr val="accent1"/>
                </a:solidFill>
              </a:rPr>
              <a:t>Anschrift</a:t>
            </a:r>
            <a:r>
              <a:rPr lang="en-US" sz="2000" b="0" dirty="0">
                <a:solidFill>
                  <a:schemeClr val="accent1"/>
                </a:solidFill>
              </a:rPr>
              <a:t> und </a:t>
            </a:r>
            <a:r>
              <a:rPr lang="en-US" sz="2000" b="0" dirty="0" err="1">
                <a:solidFill>
                  <a:schemeClr val="accent1"/>
                </a:solidFill>
              </a:rPr>
              <a:t>Kontaktdaten</a:t>
            </a:r>
            <a:r>
              <a:rPr lang="en-US" sz="2000" b="0" dirty="0">
                <a:solidFill>
                  <a:schemeClr val="accent1"/>
                </a:solidFill>
              </a:rPr>
              <a:t> der Institution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19FBFF-3773-4ED2-B1A8-2FFA03CD8F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solidFill>
            <a:srgbClr val="B1CFE1"/>
          </a:solidFill>
        </p:spPr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F8FA9DF-6CE6-4410-AFEB-823A6758DD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rgbClr val="B1CFE1"/>
          </a:solidFill>
        </p:spPr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C7A500C-330A-4061-95BF-0477C73F6E1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solidFill>
            <a:srgbClr val="B1CFE1"/>
          </a:solidFill>
        </p:spPr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AC7EF97-8FDC-4AFF-A2C7-96B8A74C74F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solidFill>
            <a:srgbClr val="B1CFE1"/>
          </a:solidFill>
        </p:spPr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E1298F-5062-49EE-BB12-B3D96577A9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0116799" y="29681714"/>
            <a:ext cx="6676572" cy="6718568"/>
          </a:xfrm>
          <a:solidFill>
            <a:srgbClr val="B1CFE1"/>
          </a:solidFill>
        </p:spPr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BAD745C-6EFE-4172-8839-9A0E177874A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solidFill>
            <a:srgbClr val="B1CFE1"/>
          </a:solidFill>
        </p:spPr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F0600296-99FA-2346-8400-2050AC603590}"/>
              </a:ext>
            </a:extLst>
          </p:cNvPr>
          <p:cNvSpPr txBox="1">
            <a:spLocks/>
          </p:cNvSpPr>
          <p:nvPr/>
        </p:nvSpPr>
        <p:spPr>
          <a:xfrm>
            <a:off x="22338755" y="1104901"/>
            <a:ext cx="3331119" cy="24281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Logo (optional)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41D68C7B-05CA-C747-8D91-3523A31F4EE1}"/>
              </a:ext>
            </a:extLst>
          </p:cNvPr>
          <p:cNvSpPr txBox="1">
            <a:spLocks/>
          </p:cNvSpPr>
          <p:nvPr/>
        </p:nvSpPr>
        <p:spPr>
          <a:xfrm>
            <a:off x="18681157" y="1104901"/>
            <a:ext cx="3331119" cy="24281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Logo (optional)</a:t>
            </a:r>
          </a:p>
        </p:txBody>
      </p:sp>
    </p:spTree>
    <p:extLst>
      <p:ext uri="{BB962C8B-B14F-4D97-AF65-F5344CB8AC3E}">
        <p14:creationId xmlns:p14="http://schemas.microsoft.com/office/powerpoint/2010/main" val="2351889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498AF352-E1DE-4DC1-B67B-A4B995C2E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175" y="4063153"/>
            <a:ext cx="24512925" cy="3130152"/>
          </a:xfrm>
        </p:spPr>
        <p:txBody>
          <a:bodyPr/>
          <a:lstStyle/>
          <a:p>
            <a:r>
              <a:rPr lang="de-DE" b="0" spc="300" dirty="0">
                <a:latin typeface="Linotype Syntax Com Medium" panose="020B0604020202020204" pitchFamily="34" charset="0"/>
              </a:rPr>
              <a:t>Multiskalenmodellierung und</a:t>
            </a:r>
            <a:br>
              <a:rPr lang="de-DE" b="0" spc="300" dirty="0">
                <a:latin typeface="Linotype Syntax Com Medium" panose="020B0604020202020204" pitchFamily="34" charset="0"/>
              </a:rPr>
            </a:br>
            <a:r>
              <a:rPr lang="de-DE" b="0" spc="300" dirty="0">
                <a:latin typeface="Linotype Syntax Com Medium" panose="020B0604020202020204" pitchFamily="34" charset="0"/>
              </a:rPr>
              <a:t>von polymermodifiziertem Beton</a:t>
            </a:r>
            <a:endParaRPr lang="en-US" b="0" spc="300" dirty="0">
              <a:latin typeface="Linotype Syntax Com Medium" panose="020B0604020202020204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AC098A8-A564-4A36-9E44-7473D5C25F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Linotype Syntax Com" panose="020B0604020202020204" pitchFamily="34" charset="0"/>
              </a:rPr>
              <a:t>EINBLICK STATT ÜBERBLICK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26C16F8F-2D5A-441A-B7E6-C0569979B5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57512" y="7586321"/>
            <a:ext cx="25526048" cy="931694"/>
          </a:xfrm>
        </p:spPr>
        <p:txBody>
          <a:bodyPr>
            <a:noAutofit/>
          </a:bodyPr>
          <a:lstStyle/>
          <a:p>
            <a:r>
              <a:rPr lang="de-DE" sz="5000" spc="0" dirty="0">
                <a:latin typeface="Linotype Syntax Com" panose="020B0604020202020204" pitchFamily="34" charset="0"/>
              </a:rPr>
              <a:t>Subheadline zur näheren Erklärung des Themas, die auch ruhig lang sein kann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E68E236-4D1E-402E-89BD-23E3EC94DB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4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Einleitung</a:t>
            </a:r>
            <a:r>
              <a:rPr lang="en-US" sz="44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</a:p>
          <a:p>
            <a:endParaRPr lang="en-US" dirty="0">
              <a:latin typeface="Linotype Syntax Com" panose="020B0604020202020204" pitchFamily="34" charset="0"/>
            </a:endParaRPr>
          </a:p>
          <a:p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›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Anstriche</a:t>
            </a:r>
            <a:endParaRPr lang="en-IN" sz="2000" dirty="0">
              <a:solidFill>
                <a:prstClr val="black"/>
              </a:solidFill>
              <a:latin typeface="Linotype Syntax Com" panose="020B0604020202020204" pitchFamily="34" charset="0"/>
            </a:endParaRPr>
          </a:p>
          <a:p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›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Anstriche</a:t>
            </a:r>
            <a:endParaRPr lang="en-IN" sz="2000" dirty="0">
              <a:solidFill>
                <a:prstClr val="black"/>
              </a:solidFill>
              <a:latin typeface="Linotype Syntax Com" panose="020B0604020202020204" pitchFamily="34" charset="0"/>
            </a:endParaRPr>
          </a:p>
          <a:p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›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Anstriche</a:t>
            </a:r>
            <a:endParaRPr lang="en-IN" sz="2000" dirty="0">
              <a:solidFill>
                <a:prstClr val="black"/>
              </a:solidFill>
              <a:latin typeface="Linotype Syntax Com" panose="020B0604020202020204" pitchFamily="34" charset="0"/>
            </a:endParaRP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Einleitung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Ude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converit</a:t>
            </a:r>
            <a:r>
              <a:rPr lang="en-US" sz="2000" dirty="0">
                <a:latin typeface="Linotype Syntax Com" panose="020B0604020202020204" pitchFamily="34" charset="0"/>
              </a:rPr>
              <a:t>; num, </a:t>
            </a:r>
            <a:r>
              <a:rPr lang="en-US" sz="2000" dirty="0" err="1">
                <a:latin typeface="Linotype Syntax Com" panose="020B0604020202020204" pitchFamily="34" charset="0"/>
              </a:rPr>
              <a:t>nosulic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aequid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ceris</a:t>
            </a:r>
            <a:r>
              <a:rPr lang="en-US" sz="2000" dirty="0">
                <a:latin typeface="Linotype Syntax Com" panose="020B0604020202020204" pitchFamily="34" charset="0"/>
              </a:rPr>
              <a:t>, et </a:t>
            </a:r>
            <a:r>
              <a:rPr lang="en-US" sz="2000" dirty="0" err="1">
                <a:latin typeface="Linotype Syntax Com" panose="020B0604020202020204" pitchFamily="34" charset="0"/>
              </a:rPr>
              <a:t>atu</a:t>
            </a:r>
            <a:r>
              <a:rPr lang="en-US" sz="2000" dirty="0">
                <a:latin typeface="Linotype Syntax Com" panose="020B0604020202020204" pitchFamily="34" charset="0"/>
              </a:rPr>
              <a:t> mis </a:t>
            </a:r>
            <a:r>
              <a:rPr lang="en-US" sz="2000" dirty="0" err="1">
                <a:latin typeface="Linotype Syntax Com" panose="020B0604020202020204" pitchFamily="34" charset="0"/>
              </a:rPr>
              <a:t>haest</a:t>
            </a:r>
            <a:r>
              <a:rPr lang="en-US" sz="2000" dirty="0">
                <a:latin typeface="Linotype Syntax Com" panose="020B0604020202020204" pitchFamily="34" charset="0"/>
              </a:rPr>
              <a:t>? Nos </a:t>
            </a:r>
            <a:r>
              <a:rPr lang="en-US" sz="2000" dirty="0" err="1">
                <a:latin typeface="Linotype Syntax Com" panose="020B0604020202020204" pitchFamily="34" charset="0"/>
              </a:rPr>
              <a:t>obut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grarbemus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Culiu</a:t>
            </a:r>
            <a:r>
              <a:rPr lang="en-US" sz="2000" dirty="0">
                <a:latin typeface="Linotype Syntax Com" panose="020B0604020202020204" pitchFamily="34" charset="0"/>
              </a:rPr>
              <a:t> sed C. </a:t>
            </a:r>
            <a:r>
              <a:rPr lang="en-US" sz="2000" dirty="0" err="1">
                <a:latin typeface="Linotype Syntax Com" panose="020B0604020202020204" pitchFamily="34" charset="0"/>
              </a:rPr>
              <a:t>Cio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sperf</a:t>
            </a:r>
            <a:r>
              <a:rPr lang="en-US" sz="2000" dirty="0">
                <a:latin typeface="Linotype Syntax Com" panose="020B0604020202020204" pitchFamily="34" charset="0"/>
              </a:rPr>
              <a:t>-</a:t>
            </a:r>
            <a:br>
              <a:rPr lang="en-US" sz="2000" dirty="0">
                <a:latin typeface="Linotype Syntax Com" panose="020B0604020202020204" pitchFamily="34" charset="0"/>
              </a:rPr>
            </a:br>
            <a:r>
              <a:rPr lang="en-US" sz="2000" dirty="0" err="1">
                <a:latin typeface="Linotype Syntax Com" panose="020B0604020202020204" pitchFamily="34" charset="0"/>
              </a:rPr>
              <a:t>estori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potabemque</a:t>
            </a:r>
            <a:r>
              <a:rPr lang="en-US" sz="2000" dirty="0">
                <a:latin typeface="Linotype Syntax Com" panose="020B0604020202020204" pitchFamily="34" charset="0"/>
              </a:rPr>
              <a:t> am elute </a:t>
            </a:r>
            <a:r>
              <a:rPr lang="en-US" sz="2000" dirty="0" err="1">
                <a:latin typeface="Linotype Syntax Com" panose="020B0604020202020204" pitchFamily="34" charset="0"/>
              </a:rPr>
              <a:t>potinpre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actalabem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factam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br>
              <a:rPr lang="en-US" sz="2000" dirty="0">
                <a:latin typeface="Linotype Syntax Com" panose="020B0604020202020204" pitchFamily="34" charset="0"/>
              </a:rPr>
            </a:br>
            <a:r>
              <a:rPr lang="en-US" sz="2000" dirty="0" err="1">
                <a:latin typeface="Linotype Syntax Com" panose="020B0604020202020204" pitchFamily="34" charset="0"/>
              </a:rPr>
              <a:t>ut</a:t>
            </a:r>
            <a:r>
              <a:rPr lang="en-US" sz="2000" dirty="0">
                <a:latin typeface="Linotype Syntax Com" panose="020B0604020202020204" pitchFamily="34" charset="0"/>
              </a:rPr>
              <a:t> L. </a:t>
            </a:r>
            <a:r>
              <a:rPr lang="en-US" sz="2000" dirty="0" err="1">
                <a:latin typeface="Linotype Syntax Com" panose="020B0604020202020204" pitchFamily="34" charset="0"/>
              </a:rPr>
              <a:t>Verfiri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unt</a:t>
            </a:r>
            <a:r>
              <a:rPr lang="en-US" sz="2000" dirty="0">
                <a:latin typeface="Linotype Syntax Com" panose="020B0604020202020204" pitchFamily="34" charset="0"/>
              </a:rPr>
              <a:t>, se </a:t>
            </a:r>
            <a:r>
              <a:rPr lang="en-US" sz="2000" dirty="0" err="1">
                <a:latin typeface="Linotype Syntax Com" panose="020B0604020202020204" pitchFamily="34" charset="0"/>
              </a:rPr>
              <a:t>quostem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oltodica</a:t>
            </a:r>
            <a:r>
              <a:rPr lang="en-US" sz="2000" dirty="0">
                <a:latin typeface="Linotype Syntax Com" panose="020B0604020202020204" pitchFamily="34" charset="0"/>
              </a:rPr>
              <a:t>; </a:t>
            </a:r>
            <a:r>
              <a:rPr lang="en-US" sz="2000" dirty="0" err="1">
                <a:latin typeface="Linotype Syntax Com" panose="020B0604020202020204" pitchFamily="34" charset="0"/>
              </a:rPr>
              <a:t>nin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dicips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mus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br>
              <a:rPr lang="en-US" sz="2000" dirty="0">
                <a:latin typeface="Linotype Syntax Com" panose="020B0604020202020204" pitchFamily="34" charset="0"/>
              </a:rPr>
            </a:br>
            <a:r>
              <a:rPr lang="en-US" sz="2000" dirty="0" err="1">
                <a:latin typeface="Linotype Syntax Com" panose="020B0604020202020204" pitchFamily="34" charset="0"/>
              </a:rPr>
              <a:t>Catus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conlocus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nost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audem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Ipio</a:t>
            </a:r>
            <a:r>
              <a:rPr lang="en-US" sz="2000" dirty="0">
                <a:latin typeface="Linotype Syntax Com" panose="020B0604020202020204" pitchFamily="34" charset="0"/>
              </a:rPr>
              <a:t> hos </a:t>
            </a:r>
            <a:r>
              <a:rPr lang="en-US" sz="2000" dirty="0" err="1">
                <a:latin typeface="Linotype Syntax Com" panose="020B0604020202020204" pitchFamily="34" charset="0"/>
              </a:rPr>
              <a:t>patquit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menis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viriora</a:t>
            </a:r>
            <a:r>
              <a:rPr lang="en-US" sz="2000" dirty="0">
                <a:latin typeface="Linotype Syntax Com" panose="020B0604020202020204" pitchFamily="34" charset="0"/>
              </a:rPr>
              <a:t>? </a:t>
            </a:r>
            <a:r>
              <a:rPr lang="en-US" sz="2000" dirty="0" err="1">
                <a:latin typeface="Linotype Syntax Com" panose="020B0604020202020204" pitchFamily="34" charset="0"/>
              </a:rPr>
              <a:t>Iquem</a:t>
            </a:r>
            <a:r>
              <a:rPr lang="en-US" sz="2000" dirty="0">
                <a:latin typeface="Linotype Syntax Com" panose="020B0604020202020204" pitchFamily="34" charset="0"/>
              </a:rPr>
              <a:t> is </a:t>
            </a:r>
            <a:r>
              <a:rPr lang="en-US" sz="2000" dirty="0" err="1">
                <a:latin typeface="Linotype Syntax Com" panose="020B0604020202020204" pitchFamily="34" charset="0"/>
              </a:rPr>
              <a:t>ompli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consilla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oporem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cuperob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sentemor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labestrudam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iam</a:t>
            </a:r>
            <a:r>
              <a:rPr lang="en-US" sz="2000" dirty="0">
                <a:latin typeface="Linotype Syntax Com" panose="020B0604020202020204" pitchFamily="34" charset="0"/>
              </a:rPr>
              <a:t> sis </a:t>
            </a:r>
            <a:r>
              <a:rPr lang="en-US" sz="2000" dirty="0" err="1">
                <a:latin typeface="Linotype Syntax Com" panose="020B0604020202020204" pitchFamily="34" charset="0"/>
              </a:rPr>
              <a:t>inu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inpripiem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dienarbitis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comnena</a:t>
            </a:r>
            <a:r>
              <a:rPr lang="en-US" sz="2000" dirty="0">
                <a:latin typeface="Linotype Syntax Com" panose="020B0604020202020204" pitchFamily="34" charset="0"/>
              </a:rPr>
              <a:t> rem, </a:t>
            </a:r>
            <a:r>
              <a:rPr lang="en-US" sz="2000" dirty="0" err="1">
                <a:latin typeface="Linotype Syntax Com" panose="020B0604020202020204" pitchFamily="34" charset="0"/>
              </a:rPr>
              <a:t>quam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perfex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utuus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faucid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porum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temurnihil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br>
              <a:rPr lang="en-US" sz="2000" dirty="0">
                <a:latin typeface="Linotype Syntax Com" panose="020B0604020202020204" pitchFamily="34" charset="0"/>
              </a:rPr>
            </a:br>
            <a:r>
              <a:rPr lang="en-US" sz="2000" dirty="0" err="1">
                <a:latin typeface="Linotype Syntax Com" panose="020B0604020202020204" pitchFamily="34" charset="0"/>
              </a:rPr>
              <a:t>talic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tasdacia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inariam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perimpl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Verfecu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pplibul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lerarte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ribulto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rtent</a:t>
            </a:r>
            <a:r>
              <a:rPr lang="en-US" sz="2000" dirty="0">
                <a:latin typeface="Linotype Syntax Com" panose="020B0604020202020204" pitchFamily="34" charset="0"/>
              </a:rPr>
              <a:t>.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Nihilintiam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pere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eo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auc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ignam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ina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omnem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adducndam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ommo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istast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femus</a:t>
            </a:r>
            <a:r>
              <a:rPr lang="en-US" sz="2000" dirty="0">
                <a:latin typeface="Linotype Syntax Com" panose="020B0604020202020204" pitchFamily="34" charset="0"/>
              </a:rPr>
              <a:t> at </a:t>
            </a:r>
            <a:r>
              <a:rPr lang="en-US" sz="2000" dirty="0" err="1">
                <a:latin typeface="Linotype Syntax Com" panose="020B0604020202020204" pitchFamily="34" charset="0"/>
              </a:rPr>
              <a:t>publina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temque</a:t>
            </a:r>
            <a:r>
              <a:rPr lang="en-US" sz="2000" dirty="0">
                <a:latin typeface="Linotype Syntax Com" panose="020B0604020202020204" pitchFamily="34" charset="0"/>
              </a:rPr>
              <a:t> publica </a:t>
            </a:r>
            <a:r>
              <a:rPr lang="en-US" sz="2000" dirty="0" err="1">
                <a:latin typeface="Linotype Syntax Com" panose="020B0604020202020204" pitchFamily="34" charset="0"/>
              </a:rPr>
              <a:t>pesena</a:t>
            </a:r>
            <a:r>
              <a:rPr lang="en-US" sz="2000" dirty="0">
                <a:latin typeface="Linotype Syntax Com" panose="020B0604020202020204" pitchFamily="34" charset="0"/>
              </a:rPr>
              <a:t>, es </a:t>
            </a:r>
            <a:r>
              <a:rPr lang="en-US" sz="2000" dirty="0" err="1">
                <a:latin typeface="Linotype Syntax Com" panose="020B0604020202020204" pitchFamily="34" charset="0"/>
              </a:rPr>
              <a:t>steruratum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Icus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laris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simium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sentia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numei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il</a:t>
            </a:r>
            <a:r>
              <a:rPr lang="en-US" sz="2000" dirty="0">
                <a:latin typeface="Linotype Syntax Com" panose="020B0604020202020204" pitchFamily="34" charset="0"/>
              </a:rPr>
              <a:t>.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Maio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blamus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vollabo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reperchicat</a:t>
            </a:r>
            <a:r>
              <a:rPr lang="en-US" sz="2000" dirty="0">
                <a:latin typeface="Linotype Syntax Com" panose="020B0604020202020204" pitchFamily="34" charset="0"/>
              </a:rPr>
              <a:t> es </a:t>
            </a:r>
            <a:r>
              <a:rPr lang="en-US" sz="2000" dirty="0" err="1">
                <a:latin typeface="Linotype Syntax Com" panose="020B0604020202020204" pitchFamily="34" charset="0"/>
              </a:rPr>
              <a:t>eaque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sint</a:t>
            </a:r>
            <a:r>
              <a:rPr lang="en-US" sz="2000" dirty="0">
                <a:latin typeface="Linotype Syntax Com" panose="020B0604020202020204" pitchFamily="34" charset="0"/>
              </a:rPr>
              <a:t> qui </a:t>
            </a:r>
            <a:r>
              <a:rPr lang="en-US" sz="2000" dirty="0" err="1">
                <a:latin typeface="Linotype Syntax Com" panose="020B0604020202020204" pitchFamily="34" charset="0"/>
              </a:rPr>
              <a:t>nobitatem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laborrum</a:t>
            </a:r>
            <a:r>
              <a:rPr lang="en-US" sz="2000" dirty="0">
                <a:latin typeface="Linotype Syntax Com" panose="020B0604020202020204" pitchFamily="34" charset="0"/>
              </a:rPr>
              <a:t> sunt </a:t>
            </a:r>
            <a:r>
              <a:rPr lang="en-US" sz="2000" dirty="0" err="1">
                <a:latin typeface="Linotype Syntax Com" panose="020B0604020202020204" pitchFamily="34" charset="0"/>
              </a:rPr>
              <a:t>aliatem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porest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officipsum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aspiciendi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quatur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ipsam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quae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volupturia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diae</a:t>
            </a:r>
            <a:r>
              <a:rPr lang="en-US" sz="2000" dirty="0">
                <a:latin typeface="Linotype Syntax Com" panose="020B0604020202020204" pitchFamily="34" charset="0"/>
              </a:rPr>
              <a:t> dolore </a:t>
            </a:r>
            <a:r>
              <a:rPr lang="en-US" sz="2000" dirty="0" err="1">
                <a:latin typeface="Linotype Syntax Com" panose="020B0604020202020204" pitchFamily="34" charset="0"/>
              </a:rPr>
              <a:t>nim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laboreseque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atiores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dolorem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aliasperia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il</a:t>
            </a:r>
            <a:r>
              <a:rPr lang="en-US" sz="2000" dirty="0">
                <a:latin typeface="Linotype Syntax Com" panose="020B0604020202020204" pitchFamily="34" charset="0"/>
              </a:rPr>
              <a:t> et </a:t>
            </a:r>
            <a:r>
              <a:rPr lang="en-US" sz="2000" dirty="0" err="1">
                <a:latin typeface="Linotype Syntax Com" panose="020B0604020202020204" pitchFamily="34" charset="0"/>
              </a:rPr>
              <a:t>andelectae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consequidel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idusda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quis</a:t>
            </a:r>
            <a:r>
              <a:rPr lang="en-US" sz="2000" dirty="0">
                <a:latin typeface="Linotype Syntax Com" panose="020B0604020202020204" pitchFamily="34" charset="0"/>
              </a:rPr>
              <a:t> vent.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Verfiri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unt</a:t>
            </a:r>
            <a:r>
              <a:rPr lang="en-US" sz="2000" dirty="0">
                <a:latin typeface="Linotype Syntax Com" panose="020B0604020202020204" pitchFamily="34" charset="0"/>
              </a:rPr>
              <a:t>, se </a:t>
            </a:r>
            <a:r>
              <a:rPr lang="en-US" sz="2000" dirty="0" err="1">
                <a:latin typeface="Linotype Syntax Com" panose="020B0604020202020204" pitchFamily="34" charset="0"/>
              </a:rPr>
              <a:t>quostem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oltodica</a:t>
            </a:r>
            <a:r>
              <a:rPr lang="en-US" sz="2000" dirty="0">
                <a:latin typeface="Linotype Syntax Com" panose="020B0604020202020204" pitchFamily="34" charset="0"/>
              </a:rPr>
              <a:t>; </a:t>
            </a:r>
            <a:r>
              <a:rPr lang="en-US" sz="2000" dirty="0" err="1">
                <a:latin typeface="Linotype Syntax Com" panose="020B0604020202020204" pitchFamily="34" charset="0"/>
              </a:rPr>
              <a:t>nin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dicips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mus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Catus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conlocus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nost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audem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Ipio</a:t>
            </a:r>
            <a:r>
              <a:rPr lang="en-US" sz="2000" dirty="0">
                <a:latin typeface="Linotype Syntax Com" panose="020B0604020202020204" pitchFamily="34" charset="0"/>
              </a:rPr>
              <a:t> hos </a:t>
            </a:r>
            <a:r>
              <a:rPr lang="en-US" sz="2000" dirty="0" err="1">
                <a:latin typeface="Linotype Syntax Com" panose="020B0604020202020204" pitchFamily="34" charset="0"/>
              </a:rPr>
              <a:t>patquit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menis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viriora</a:t>
            </a:r>
            <a:r>
              <a:rPr lang="en-US" sz="2000" dirty="0">
                <a:latin typeface="Linotype Syntax Com" panose="020B0604020202020204" pitchFamily="34" charset="0"/>
              </a:rPr>
              <a:t>? </a:t>
            </a:r>
            <a:r>
              <a:rPr lang="en-US" sz="2000" dirty="0" err="1">
                <a:latin typeface="Linotype Syntax Com" panose="020B0604020202020204" pitchFamily="34" charset="0"/>
              </a:rPr>
              <a:t>Iquem</a:t>
            </a:r>
            <a:r>
              <a:rPr lang="en-US" sz="2000" dirty="0">
                <a:latin typeface="Linotype Syntax Com" panose="020B0604020202020204" pitchFamily="34" charset="0"/>
              </a:rPr>
              <a:t> is </a:t>
            </a:r>
            <a:r>
              <a:rPr lang="en-US" sz="2000" dirty="0" err="1">
                <a:latin typeface="Linotype Syntax Com" panose="020B0604020202020204" pitchFamily="34" charset="0"/>
              </a:rPr>
              <a:t>ompli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consilla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oporem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cuperob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sentemor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labestrudam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iam</a:t>
            </a:r>
            <a:r>
              <a:rPr lang="en-US" sz="2000" dirty="0">
                <a:latin typeface="Linotype Syntax Com" panose="020B0604020202020204" pitchFamily="34" charset="0"/>
              </a:rPr>
              <a:t> sis </a:t>
            </a:r>
            <a:r>
              <a:rPr lang="en-US" sz="2000" dirty="0" err="1">
                <a:latin typeface="Linotype Syntax Com" panose="020B0604020202020204" pitchFamily="34" charset="0"/>
              </a:rPr>
              <a:t>inu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inpripiem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dienarbitis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comnena</a:t>
            </a:r>
            <a:r>
              <a:rPr lang="en-US" sz="2000" dirty="0">
                <a:latin typeface="Linotype Syntax Com" panose="020B0604020202020204" pitchFamily="34" charset="0"/>
              </a:rPr>
              <a:t> rem, </a:t>
            </a:r>
            <a:r>
              <a:rPr lang="en-US" sz="2000" dirty="0" err="1">
                <a:latin typeface="Linotype Syntax Com" panose="020B0604020202020204" pitchFamily="34" charset="0"/>
              </a:rPr>
              <a:t>quam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perfex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utuus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faucid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porum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temurnihil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talic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tasdacia</a:t>
            </a:r>
            <a:endParaRPr lang="en-US" sz="2000" dirty="0">
              <a:latin typeface="Linotype Syntax Com" panose="020B0604020202020204" pitchFamily="34" charset="0"/>
            </a:endParaRP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cuperob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sentemor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labestrudam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iam</a:t>
            </a:r>
            <a:r>
              <a:rPr lang="en-US" sz="2000" dirty="0">
                <a:latin typeface="Linotype Syntax Com" panose="020B0604020202020204" pitchFamily="34" charset="0"/>
              </a:rPr>
              <a:t> sis </a:t>
            </a:r>
            <a:r>
              <a:rPr lang="en-US" sz="2000" dirty="0" err="1">
                <a:latin typeface="Linotype Syntax Com" panose="020B0604020202020204" pitchFamily="34" charset="0"/>
              </a:rPr>
              <a:t>inu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inpripiem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dienarbitis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comnena</a:t>
            </a:r>
            <a:r>
              <a:rPr lang="en-US" sz="2000" dirty="0">
                <a:latin typeface="Linotype Syntax Com" panose="020B0604020202020204" pitchFamily="34" charset="0"/>
              </a:rPr>
              <a:t> rem, </a:t>
            </a:r>
            <a:r>
              <a:rPr lang="en-US" sz="2000" dirty="0" err="1">
                <a:latin typeface="Linotype Syntax Com" panose="020B0604020202020204" pitchFamily="34" charset="0"/>
              </a:rPr>
              <a:t>quam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perfex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utuus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faucid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porum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temurnihil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cuperob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sentemor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labestrudam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iam</a:t>
            </a:r>
            <a:r>
              <a:rPr lang="en-US" sz="2000" dirty="0">
                <a:latin typeface="Linotype Syntax Com" panose="020B0604020202020204" pitchFamily="34" charset="0"/>
              </a:rPr>
              <a:t> sis </a:t>
            </a:r>
            <a:r>
              <a:rPr lang="en-US" sz="2000" dirty="0" err="1">
                <a:latin typeface="Linotype Syntax Com" panose="020B0604020202020204" pitchFamily="34" charset="0"/>
              </a:rPr>
              <a:t>inu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inpripiem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dienarbitis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comnena</a:t>
            </a:r>
            <a:r>
              <a:rPr lang="en-US" sz="2000" dirty="0">
                <a:latin typeface="Linotype Syntax Com" panose="020B0604020202020204" pitchFamily="34" charset="0"/>
              </a:rPr>
              <a:t> rem, </a:t>
            </a:r>
            <a:r>
              <a:rPr lang="en-US" sz="2000" dirty="0" err="1">
                <a:latin typeface="Linotype Syntax Com" panose="020B0604020202020204" pitchFamily="34" charset="0"/>
              </a:rPr>
              <a:t>quam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perfex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utuus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faucid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porum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temurnihil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Provid</a:t>
            </a:r>
            <a:r>
              <a:rPr lang="en-US" sz="2000" dirty="0">
                <a:latin typeface="Linotype Syntax Com" panose="020B0604020202020204" pitchFamily="34" charset="0"/>
              </a:rPr>
              <a:t> et </a:t>
            </a:r>
            <a:r>
              <a:rPr lang="en-US" sz="2000" dirty="0" err="1">
                <a:latin typeface="Linotype Syntax Com" panose="020B0604020202020204" pitchFamily="34" charset="0"/>
              </a:rPr>
              <a:t>elesequ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iaectio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nseque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poreperitati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conesse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quideliqui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facqui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acienis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nam</a:t>
            </a:r>
            <a:r>
              <a:rPr lang="en-US" sz="2000" dirty="0">
                <a:latin typeface="Linotype Syntax Com" panose="020B0604020202020204" pitchFamily="34" charset="0"/>
              </a:rPr>
              <a:t> et </a:t>
            </a:r>
            <a:r>
              <a:rPr lang="en-US" sz="2000" dirty="0" err="1">
                <a:latin typeface="Linotype Syntax Com" panose="020B0604020202020204" pitchFamily="34" charset="0"/>
              </a:rPr>
              <a:t>ommo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volorro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rendundandis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omnihit</a:t>
            </a:r>
            <a:r>
              <a:rPr lang="en-US" sz="2000" dirty="0">
                <a:latin typeface="Linotype Syntax Com" panose="020B0604020202020204" pitchFamily="34" charset="0"/>
              </a:rPr>
              <a:t> es </a:t>
            </a:r>
            <a:r>
              <a:rPr lang="en-US" sz="2000" dirty="0" err="1">
                <a:latin typeface="Linotype Syntax Com" panose="020B0604020202020204" pitchFamily="34" charset="0"/>
              </a:rPr>
              <a:t>nat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lantur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consecatis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esecum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mincilia</a:t>
            </a:r>
            <a:r>
              <a:rPr lang="en-US" sz="2000" dirty="0">
                <a:latin typeface="Linotype Syntax Com" panose="020B0604020202020204" pitchFamily="34" charset="0"/>
              </a:rPr>
              <a:t> qui vent aped </a:t>
            </a:r>
            <a:r>
              <a:rPr lang="en-US" sz="2000" dirty="0" err="1">
                <a:latin typeface="Linotype Syntax Com" panose="020B0604020202020204" pitchFamily="34" charset="0"/>
              </a:rPr>
              <a:t>eate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entiorrum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estibea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nim</a:t>
            </a:r>
            <a:r>
              <a:rPr lang="en-US" sz="2000" dirty="0">
                <a:latin typeface="Linotype Syntax Com" panose="020B0604020202020204" pitchFamily="34" charset="0"/>
              </a:rPr>
              <a:t> res </a:t>
            </a:r>
            <a:r>
              <a:rPr lang="en-US" sz="2000" dirty="0" err="1">
                <a:latin typeface="Linotype Syntax Com" panose="020B0604020202020204" pitchFamily="34" charset="0"/>
              </a:rPr>
              <a:t>esercit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omnis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simos</a:t>
            </a:r>
            <a:r>
              <a:rPr lang="en-US" sz="2000" dirty="0">
                <a:latin typeface="Linotype Syntax Com" panose="020B0604020202020204" pitchFamily="34" charset="0"/>
              </a:rPr>
              <a:t> mod.</a:t>
            </a:r>
          </a:p>
          <a:p>
            <a:endParaRPr lang="en-US" dirty="0">
              <a:latin typeface="Linotype Syntax Com" panose="020B0604020202020204" pitchFamily="34" charset="0"/>
            </a:endParaRPr>
          </a:p>
          <a:p>
            <a:endParaRPr lang="en-US" dirty="0">
              <a:latin typeface="Linotype Syntax Com" panose="020B0604020202020204" pitchFamily="34" charset="0"/>
            </a:endParaRPr>
          </a:p>
          <a:p>
            <a:endParaRPr lang="en-US" dirty="0">
              <a:latin typeface="Linotype Syntax Com" panose="020B0604020202020204" pitchFamily="34" charset="0"/>
            </a:endParaRPr>
          </a:p>
          <a:p>
            <a:endParaRPr lang="en-US" dirty="0">
              <a:latin typeface="Linotype Syntax Com" panose="020B0604020202020204" pitchFamily="34" charset="0"/>
            </a:endParaRPr>
          </a:p>
          <a:p>
            <a:r>
              <a:rPr lang="en-IN" sz="4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Mittelteil</a:t>
            </a:r>
            <a:endParaRPr lang="en-IN" sz="4000" b="1" dirty="0">
              <a:solidFill>
                <a:schemeClr val="accent1"/>
              </a:solidFill>
              <a:latin typeface="Linotype Syntax Com" panose="020B0604020202020204" pitchFamily="34" charset="0"/>
            </a:endParaRPr>
          </a:p>
          <a:p>
            <a:endParaRPr lang="en-IN" sz="2200" dirty="0">
              <a:latin typeface="Linotype Syntax Com" panose="020B0604020202020204" pitchFamily="34" charset="0"/>
            </a:endParaRPr>
          </a:p>
          <a:p>
            <a:r>
              <a:rPr lang="en-IN" sz="2000" dirty="0" err="1">
                <a:latin typeface="Linotype Syntax Com" panose="020B0604020202020204" pitchFamily="34" charset="0"/>
              </a:rPr>
              <a:t>Einleitung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Ude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converit</a:t>
            </a:r>
            <a:r>
              <a:rPr lang="en-IN" sz="2000" dirty="0">
                <a:latin typeface="Linotype Syntax Com" panose="020B0604020202020204" pitchFamily="34" charset="0"/>
              </a:rPr>
              <a:t>; </a:t>
            </a:r>
            <a:r>
              <a:rPr lang="en-IN" sz="2000" dirty="0" err="1">
                <a:latin typeface="Linotype Syntax Com" panose="020B0604020202020204" pitchFamily="34" charset="0"/>
              </a:rPr>
              <a:t>num</a:t>
            </a:r>
            <a:r>
              <a:rPr lang="en-IN" sz="2000" dirty="0">
                <a:latin typeface="Linotype Syntax Com" panose="020B0604020202020204" pitchFamily="34" charset="0"/>
              </a:rPr>
              <a:t>, no- </a:t>
            </a:r>
            <a:r>
              <a:rPr lang="en-IN" sz="2000" dirty="0" err="1">
                <a:latin typeface="Linotype Syntax Com" panose="020B0604020202020204" pitchFamily="34" charset="0"/>
              </a:rPr>
              <a:t>sulic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aequid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ceris</a:t>
            </a:r>
            <a:r>
              <a:rPr lang="en-IN" sz="2000" dirty="0">
                <a:latin typeface="Linotype Syntax Com" panose="020B0604020202020204" pitchFamily="34" charset="0"/>
              </a:rPr>
              <a:t>, et </a:t>
            </a:r>
            <a:r>
              <a:rPr lang="en-IN" sz="2000" dirty="0" err="1">
                <a:latin typeface="Linotype Syntax Com" panose="020B0604020202020204" pitchFamily="34" charset="0"/>
              </a:rPr>
              <a:t>atu</a:t>
            </a:r>
            <a:r>
              <a:rPr lang="en-IN" sz="2000" dirty="0">
                <a:latin typeface="Linotype Syntax Com" panose="020B0604020202020204" pitchFamily="34" charset="0"/>
              </a:rPr>
              <a:t> mis </a:t>
            </a:r>
            <a:r>
              <a:rPr lang="en-IN" sz="2000" dirty="0" err="1">
                <a:latin typeface="Linotype Syntax Com" panose="020B0604020202020204" pitchFamily="34" charset="0"/>
              </a:rPr>
              <a:t>haest</a:t>
            </a:r>
            <a:r>
              <a:rPr lang="en-IN" sz="2000" dirty="0">
                <a:latin typeface="Linotype Syntax Com" panose="020B0604020202020204" pitchFamily="34" charset="0"/>
              </a:rPr>
              <a:t>? Nos </a:t>
            </a:r>
            <a:r>
              <a:rPr lang="en-IN" sz="2000" dirty="0" err="1">
                <a:latin typeface="Linotype Syntax Com" panose="020B0604020202020204" pitchFamily="34" charset="0"/>
              </a:rPr>
              <a:t>obut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grarbemus</a:t>
            </a:r>
            <a:r>
              <a:rPr lang="en-IN" sz="2000" dirty="0">
                <a:latin typeface="Linotype Syntax Com" panose="020B0604020202020204" pitchFamily="34" charset="0"/>
              </a:rPr>
              <a:t>. </a:t>
            </a:r>
            <a:r>
              <a:rPr lang="en-IN" sz="2000" dirty="0" err="1">
                <a:latin typeface="Linotype Syntax Com" panose="020B0604020202020204" pitchFamily="34" charset="0"/>
              </a:rPr>
              <a:t>Culiu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sed</a:t>
            </a:r>
            <a:r>
              <a:rPr lang="en-IN" sz="2000" dirty="0">
                <a:latin typeface="Linotype Syntax Com" panose="020B0604020202020204" pitchFamily="34" charset="0"/>
              </a:rPr>
              <a:t> C. </a:t>
            </a:r>
            <a:r>
              <a:rPr lang="en-IN" sz="2000" dirty="0" err="1">
                <a:latin typeface="Linotype Syntax Com" panose="020B0604020202020204" pitchFamily="34" charset="0"/>
              </a:rPr>
              <a:t>Cio</a:t>
            </a:r>
            <a:r>
              <a:rPr lang="en-IN" sz="2000" dirty="0">
                <a:latin typeface="Linotype Syntax Com" panose="020B0604020202020204" pitchFamily="34" charset="0"/>
              </a:rPr>
              <a:t>, </a:t>
            </a:r>
            <a:r>
              <a:rPr lang="en-IN" sz="2000" dirty="0" err="1">
                <a:latin typeface="Linotype Syntax Com" panose="020B0604020202020204" pitchFamily="34" charset="0"/>
              </a:rPr>
              <a:t>sperfestori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potabemque</a:t>
            </a:r>
            <a:r>
              <a:rPr lang="en-IN" sz="2000" dirty="0">
                <a:latin typeface="Linotype Syntax Com" panose="020B0604020202020204" pitchFamily="34" charset="0"/>
              </a:rPr>
              <a:t> am elute </a:t>
            </a:r>
            <a:r>
              <a:rPr lang="en-IN" sz="2000" dirty="0" err="1">
                <a:latin typeface="Linotype Syntax Com" panose="020B0604020202020204" pitchFamily="34" charset="0"/>
              </a:rPr>
              <a:t>potinpre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actalabem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factam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ut</a:t>
            </a:r>
            <a:r>
              <a:rPr lang="en-IN" sz="2000" dirty="0">
                <a:latin typeface="Linotype Syntax Com" panose="020B0604020202020204" pitchFamily="34" charset="0"/>
              </a:rPr>
              <a:t> L. Ver-</a:t>
            </a:r>
            <a:r>
              <a:rPr lang="en-IN" sz="2000" dirty="0" err="1">
                <a:latin typeface="Linotype Syntax Com" panose="020B0604020202020204" pitchFamily="34" charset="0"/>
              </a:rPr>
              <a:t>firi</a:t>
            </a:r>
            <a:r>
              <a:rPr lang="en-IN" sz="2000" dirty="0">
                <a:latin typeface="Linotype Syntax Com" panose="020B0604020202020204" pitchFamily="34" charset="0"/>
              </a:rPr>
              <a:t>, </a:t>
            </a:r>
            <a:r>
              <a:rPr lang="en-IN" sz="2000" dirty="0" err="1">
                <a:latin typeface="Linotype Syntax Com" panose="020B0604020202020204" pitchFamily="34" charset="0"/>
              </a:rPr>
              <a:t>unt</a:t>
            </a:r>
            <a:r>
              <a:rPr lang="en-IN" sz="2000" dirty="0">
                <a:latin typeface="Linotype Syntax Com" panose="020B0604020202020204" pitchFamily="34" charset="0"/>
              </a:rPr>
              <a:t>, se </a:t>
            </a:r>
            <a:r>
              <a:rPr lang="en-IN" sz="2000" dirty="0" err="1">
                <a:latin typeface="Linotype Syntax Com" panose="020B0604020202020204" pitchFamily="34" charset="0"/>
              </a:rPr>
              <a:t>quostem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oltodica</a:t>
            </a:r>
            <a:r>
              <a:rPr lang="en-IN" sz="2000" dirty="0">
                <a:latin typeface="Linotype Syntax Com" panose="020B0604020202020204" pitchFamily="34" charset="0"/>
              </a:rPr>
              <a:t>; </a:t>
            </a:r>
            <a:r>
              <a:rPr lang="en-IN" sz="2000" dirty="0" err="1">
                <a:latin typeface="Linotype Syntax Com" panose="020B0604020202020204" pitchFamily="34" charset="0"/>
              </a:rPr>
              <a:t>nin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dicips</a:t>
            </a:r>
            <a:r>
              <a:rPr lang="en-IN" sz="2000" dirty="0">
                <a:latin typeface="Linotype Syntax Com" panose="020B0604020202020204" pitchFamily="34" charset="0"/>
              </a:rPr>
              <a:t>, </a:t>
            </a:r>
            <a:r>
              <a:rPr lang="en-IN" sz="2000" dirty="0" err="1">
                <a:latin typeface="Linotype Syntax Com" panose="020B0604020202020204" pitchFamily="34" charset="0"/>
              </a:rPr>
              <a:t>mus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Catus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mo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conlocus</a:t>
            </a:r>
            <a:r>
              <a:rPr lang="en-IN" sz="2000" dirty="0">
                <a:latin typeface="Linotype Syntax Com" panose="020B0604020202020204" pitchFamily="34" charset="0"/>
              </a:rPr>
              <a:t>, </a:t>
            </a:r>
            <a:r>
              <a:rPr lang="en-IN" sz="2000" dirty="0" err="1">
                <a:latin typeface="Linotype Syntax Com" panose="020B0604020202020204" pitchFamily="34" charset="0"/>
              </a:rPr>
              <a:t>nost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audem</a:t>
            </a:r>
            <a:r>
              <a:rPr lang="en-IN" sz="2000" dirty="0">
                <a:latin typeface="Linotype Syntax Com" panose="020B0604020202020204" pitchFamily="34" charset="0"/>
              </a:rPr>
              <a:t>. </a:t>
            </a:r>
            <a:r>
              <a:rPr lang="en-IN" sz="2000" dirty="0" err="1">
                <a:latin typeface="Linotype Syntax Com" panose="020B0604020202020204" pitchFamily="34" charset="0"/>
              </a:rPr>
              <a:t>Ipio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hos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patquit</a:t>
            </a:r>
            <a:r>
              <a:rPr lang="en-IN" sz="2000" dirty="0">
                <a:latin typeface="Linotype Syntax Com" panose="020B0604020202020204" pitchFamily="34" charset="0"/>
              </a:rPr>
              <a:t>, </a:t>
            </a:r>
            <a:r>
              <a:rPr lang="en-IN" sz="2000" dirty="0" err="1">
                <a:latin typeface="Linotype Syntax Com" panose="020B0604020202020204" pitchFamily="34" charset="0"/>
              </a:rPr>
              <a:t>menis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viri-ora</a:t>
            </a:r>
            <a:r>
              <a:rPr lang="en-IN" sz="2000" dirty="0">
                <a:latin typeface="Linotype Syntax Com" panose="020B0604020202020204" pitchFamily="34" charset="0"/>
              </a:rPr>
              <a:t>? </a:t>
            </a:r>
            <a:r>
              <a:rPr lang="en-IN" sz="2000" dirty="0" err="1">
                <a:latin typeface="Linotype Syntax Com" panose="020B0604020202020204" pitchFamily="34" charset="0"/>
              </a:rPr>
              <a:t>Iquem</a:t>
            </a:r>
            <a:r>
              <a:rPr lang="en-IN" sz="2000" dirty="0">
                <a:latin typeface="Linotype Syntax Com" panose="020B0604020202020204" pitchFamily="34" charset="0"/>
              </a:rPr>
              <a:t> is </a:t>
            </a:r>
            <a:r>
              <a:rPr lang="en-IN" sz="2000" dirty="0" err="1">
                <a:latin typeface="Linotype Syntax Com" panose="020B0604020202020204" pitchFamily="34" charset="0"/>
              </a:rPr>
              <a:t>ompli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consilla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oporem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cuperob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iam</a:t>
            </a:r>
            <a:r>
              <a:rPr lang="en-IN" sz="2000" dirty="0">
                <a:latin typeface="Linotype Syntax Com" panose="020B0604020202020204" pitchFamily="34" charset="0"/>
              </a:rPr>
              <a:t> sis </a:t>
            </a:r>
            <a:r>
              <a:rPr lang="en-IN" sz="2000" dirty="0" err="1">
                <a:latin typeface="Linotype Syntax Com" panose="020B0604020202020204" pitchFamily="34" charset="0"/>
              </a:rPr>
              <a:t>inu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inp-ripiem</a:t>
            </a:r>
            <a:r>
              <a:rPr lang="en-IN" sz="2000" dirty="0">
                <a:latin typeface="Linotype Syntax Com" panose="020B0604020202020204" pitchFamily="34" charset="0"/>
              </a:rPr>
              <a:t>, </a:t>
            </a:r>
            <a:r>
              <a:rPr lang="en-IN" sz="2000" dirty="0" err="1">
                <a:latin typeface="Linotype Syntax Com" panose="020B0604020202020204" pitchFamily="34" charset="0"/>
              </a:rPr>
              <a:t>dienarbitis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comnena</a:t>
            </a:r>
            <a:r>
              <a:rPr lang="en-IN" sz="2000" dirty="0">
                <a:latin typeface="Linotype Syntax Com" panose="020B0604020202020204" pitchFamily="34" charset="0"/>
              </a:rPr>
              <a:t> rem, </a:t>
            </a:r>
            <a:r>
              <a:rPr lang="en-IN" sz="2000" dirty="0" err="1">
                <a:latin typeface="Linotype Syntax Com" panose="020B0604020202020204" pitchFamily="34" charset="0"/>
              </a:rPr>
              <a:t>quam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perfex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mo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utuus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faucid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porum</a:t>
            </a:r>
            <a:r>
              <a:rPr lang="en-IN" sz="2000" dirty="0">
                <a:latin typeface="Linotype Syntax Com" panose="020B0604020202020204" pitchFamily="34" charset="0"/>
              </a:rPr>
              <a:t>, </a:t>
            </a:r>
            <a:r>
              <a:rPr lang="en-IN" sz="2000" dirty="0" err="1">
                <a:latin typeface="Linotype Syntax Com" panose="020B0604020202020204" pitchFamily="34" charset="0"/>
              </a:rPr>
              <a:t>temurnihil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talic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tasdacia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inariam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iam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perimpl</a:t>
            </a:r>
            <a:r>
              <a:rPr lang="en-IN" sz="2000" dirty="0">
                <a:latin typeface="Linotype Syntax Com" panose="020B0604020202020204" pitchFamily="34" charset="0"/>
              </a:rPr>
              <a:t>. </a:t>
            </a:r>
            <a:r>
              <a:rPr lang="en-IN" sz="2000" dirty="0" err="1">
                <a:latin typeface="Linotype Syntax Com" panose="020B0604020202020204" pitchFamily="34" charset="0"/>
              </a:rPr>
              <a:t>Verfecu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pplibul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lerarte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ribulto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rtent</a:t>
            </a:r>
            <a:endParaRPr lang="en-IN" sz="2000" dirty="0">
              <a:latin typeface="Linotype Syntax Com" panose="020B0604020202020204" pitchFamily="34" charset="0"/>
            </a:endParaRPr>
          </a:p>
          <a:p>
            <a:endParaRPr lang="en-IN" sz="2000" dirty="0">
              <a:latin typeface="Linotype Syntax Com" panose="020B0604020202020204" pitchFamily="34" charset="0"/>
            </a:endParaRPr>
          </a:p>
          <a:p>
            <a:r>
              <a:rPr lang="pt-BR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1.Nihilintiam pere, eo auc</a:t>
            </a:r>
          </a:p>
          <a:p>
            <a:r>
              <a:rPr lang="en-IN" sz="2000" dirty="0" err="1">
                <a:latin typeface="Linotype Syntax Com" panose="020B0604020202020204" pitchFamily="34" charset="0"/>
              </a:rPr>
              <a:t>Andernum</a:t>
            </a:r>
            <a:r>
              <a:rPr lang="en-IN" sz="2000" dirty="0">
                <a:latin typeface="Linotype Syntax Com" panose="020B0604020202020204" pitchFamily="34" charset="0"/>
              </a:rPr>
              <a:t> inti, </a:t>
            </a:r>
            <a:r>
              <a:rPr lang="en-IN" sz="2000" dirty="0" err="1">
                <a:latin typeface="Linotype Syntax Com" panose="020B0604020202020204" pitchFamily="34" charset="0"/>
              </a:rPr>
              <a:t>nossulibus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volut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gra</a:t>
            </a:r>
            <a:r>
              <a:rPr lang="en-IN" sz="2000" dirty="0">
                <a:latin typeface="Linotype Syntax Com" panose="020B0604020202020204" pitchFamily="34" charset="0"/>
              </a:rPr>
              <a:t> re que consul </a:t>
            </a:r>
            <a:r>
              <a:rPr lang="en-IN" sz="2000" dirty="0" err="1">
                <a:latin typeface="Linotype Syntax Com" panose="020B0604020202020204" pitchFamily="34" charset="0"/>
              </a:rPr>
              <a:t>hin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terum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ia</a:t>
            </a:r>
            <a:r>
              <a:rPr lang="en-IN" sz="2000" dirty="0">
                <a:latin typeface="Linotype Syntax Com" panose="020B0604020202020204" pitchFamily="34" charset="0"/>
              </a:rPr>
              <a:t> ne et L. </a:t>
            </a:r>
            <a:r>
              <a:rPr lang="en-IN" sz="2000" dirty="0" err="1">
                <a:latin typeface="Linotype Syntax Com" panose="020B0604020202020204" pitchFamily="34" charset="0"/>
              </a:rPr>
              <a:t>Silnese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niaequampro</a:t>
            </a:r>
            <a:r>
              <a:rPr lang="en-IN" sz="2000" dirty="0">
                <a:latin typeface="Linotype Syntax Com" panose="020B0604020202020204" pitchFamily="34" charset="0"/>
              </a:rPr>
              <a:t> in </a:t>
            </a:r>
            <a:r>
              <a:rPr lang="en-IN" sz="2000" dirty="0" err="1">
                <a:latin typeface="Linotype Syntax Com" panose="020B0604020202020204" pitchFamily="34" charset="0"/>
              </a:rPr>
              <a:t>Etruntr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orunit</a:t>
            </a:r>
            <a:r>
              <a:rPr lang="en-IN" sz="2000" dirty="0">
                <a:latin typeface="Linotype Syntax Com" panose="020B0604020202020204" pitchFamily="34" charset="0"/>
              </a:rPr>
              <a:t> reis </a:t>
            </a:r>
            <a:r>
              <a:rPr lang="en-IN" sz="2000" dirty="0" err="1">
                <a:latin typeface="Linotype Syntax Com" panose="020B0604020202020204" pitchFamily="34" charset="0"/>
              </a:rPr>
              <a:t>iamdii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serfes</a:t>
            </a:r>
            <a:r>
              <a:rPr lang="en-IN" sz="2000" dirty="0">
                <a:latin typeface="Linotype Syntax Com" panose="020B0604020202020204" pitchFamily="34" charset="0"/>
              </a:rPr>
              <a:t>? </a:t>
            </a:r>
            <a:r>
              <a:rPr lang="en-IN" sz="2000" dirty="0" err="1">
                <a:latin typeface="Linotype Syntax Com" panose="020B0604020202020204" pitchFamily="34" charset="0"/>
              </a:rPr>
              <a:t>Inties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Cupiendam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ommo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inum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iam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istast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fici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silinc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ina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perio</a:t>
            </a:r>
            <a:r>
              <a:rPr lang="en-IN" sz="2000" dirty="0">
                <a:latin typeface="Linotype Syntax Com" panose="020B0604020202020204" pitchFamily="34" charset="0"/>
              </a:rPr>
              <a:t>, </a:t>
            </a:r>
            <a:r>
              <a:rPr lang="en-IN" sz="2000" dirty="0" err="1">
                <a:latin typeface="Linotype Syntax Com" panose="020B0604020202020204" pitchFamily="34" charset="0"/>
              </a:rPr>
              <a:t>eo</a:t>
            </a:r>
            <a:r>
              <a:rPr lang="en-IN" sz="2000" dirty="0">
                <a:latin typeface="Linotype Syntax Com" panose="020B0604020202020204" pitchFamily="34" charset="0"/>
              </a:rPr>
              <a:t>, </a:t>
            </a:r>
            <a:r>
              <a:rPr lang="en-IN" sz="2000" dirty="0" err="1">
                <a:latin typeface="Linotype Syntax Com" panose="020B0604020202020204" pitchFamily="34" charset="0"/>
              </a:rPr>
              <a:t>mus</a:t>
            </a:r>
            <a:r>
              <a:rPr lang="en-IN" sz="2000" dirty="0">
                <a:latin typeface="Linotype Syntax Com" panose="020B0604020202020204" pitchFamily="34" charset="0"/>
              </a:rPr>
              <a:t>, </a:t>
            </a:r>
            <a:r>
              <a:rPr lang="en-IN" sz="2000" dirty="0" err="1">
                <a:latin typeface="Linotype Syntax Com" panose="020B0604020202020204" pitchFamily="34" charset="0"/>
              </a:rPr>
              <a:t>inc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maion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videt</a:t>
            </a:r>
            <a:r>
              <a:rPr lang="en-IN" sz="2000" dirty="0">
                <a:latin typeface="Linotype Syntax Com" panose="020B0604020202020204" pitchFamily="34" charset="0"/>
              </a:rPr>
              <a:t> L. Nos </a:t>
            </a:r>
            <a:r>
              <a:rPr lang="en-IN" sz="2000" dirty="0" err="1">
                <a:latin typeface="Linotype Syntax Com" panose="020B0604020202020204" pitchFamily="34" charset="0"/>
              </a:rPr>
              <a:t>fac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invente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rnimperatus</a:t>
            </a:r>
            <a:r>
              <a:rPr lang="en-IN" sz="2000" dirty="0">
                <a:latin typeface="Linotype Syntax Com" panose="020B0604020202020204" pitchFamily="34" charset="0"/>
              </a:rPr>
              <a:t> hum ta </a:t>
            </a:r>
            <a:r>
              <a:rPr lang="en-IN" sz="2000" dirty="0" err="1">
                <a:latin typeface="Linotype Syntax Com" panose="020B0604020202020204" pitchFamily="34" charset="0"/>
              </a:rPr>
              <a:t>nem</a:t>
            </a:r>
            <a:r>
              <a:rPr lang="en-IN" sz="2000" dirty="0">
                <a:latin typeface="Linotype Syntax Com" panose="020B0604020202020204" pitchFamily="34" charset="0"/>
              </a:rPr>
              <a:t>, quid </a:t>
            </a:r>
          </a:p>
          <a:p>
            <a:endParaRPr lang="pt-BR" sz="2000" b="1" dirty="0">
              <a:solidFill>
                <a:srgbClr val="006B93"/>
              </a:solidFill>
              <a:latin typeface="Linotype Syntax Com" panose="020B0604020202020204" pitchFamily="34" charset="0"/>
            </a:endParaRPr>
          </a:p>
          <a:p>
            <a:r>
              <a:rPr lang="pt-BR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2.Nihilintiam pere, eo auc </a:t>
            </a:r>
          </a:p>
          <a:p>
            <a:r>
              <a:rPr lang="en-IN" sz="2000" dirty="0">
                <a:latin typeface="Linotype Syntax Com" panose="020B0604020202020204" pitchFamily="34" charset="0"/>
              </a:rPr>
              <a:t>rem </a:t>
            </a:r>
            <a:r>
              <a:rPr lang="en-IN" sz="2000" dirty="0" err="1">
                <a:latin typeface="Linotype Syntax Com" panose="020B0604020202020204" pitchFamily="34" charset="0"/>
              </a:rPr>
              <a:t>quam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facchus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consus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bonsulu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derceps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entemus</a:t>
            </a:r>
            <a:r>
              <a:rPr lang="en-IN" sz="2000" dirty="0">
                <a:latin typeface="Linotype Syntax Com" panose="020B0604020202020204" pitchFamily="34" charset="0"/>
              </a:rPr>
              <a:t> at </a:t>
            </a:r>
            <a:r>
              <a:rPr lang="en-IN" sz="2000" dirty="0" err="1">
                <a:latin typeface="Linotype Syntax Com" panose="020B0604020202020204" pitchFamily="34" charset="0"/>
              </a:rPr>
              <a:t>publ-ina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temque</a:t>
            </a:r>
            <a:r>
              <a:rPr lang="en-IN" sz="2000" dirty="0">
                <a:latin typeface="Linotype Syntax Com" panose="020B0604020202020204" pitchFamily="34" charset="0"/>
              </a:rPr>
              <a:t> publica </a:t>
            </a:r>
            <a:r>
              <a:rPr lang="en-IN" sz="2000" dirty="0" err="1">
                <a:latin typeface="Linotype Syntax Com" panose="020B0604020202020204" pitchFamily="34" charset="0"/>
              </a:rPr>
              <a:t>pesena</a:t>
            </a:r>
            <a:r>
              <a:rPr lang="en-IN" sz="2000" dirty="0">
                <a:latin typeface="Linotype Syntax Com" panose="020B0604020202020204" pitchFamily="34" charset="0"/>
              </a:rPr>
              <a:t>, es </a:t>
            </a:r>
            <a:r>
              <a:rPr lang="en-IN" sz="2000" dirty="0" err="1">
                <a:latin typeface="Linotype Syntax Com" panose="020B0604020202020204" pitchFamily="34" charset="0"/>
              </a:rPr>
              <a:t>steruratum</a:t>
            </a:r>
            <a:r>
              <a:rPr lang="en-IN" sz="2000" dirty="0">
                <a:latin typeface="Linotype Syntax Com" panose="020B0604020202020204" pitchFamily="34" charset="0"/>
              </a:rPr>
              <a:t>. </a:t>
            </a:r>
            <a:r>
              <a:rPr lang="en-IN" sz="2000" dirty="0" err="1">
                <a:latin typeface="Linotype Syntax Com" panose="020B0604020202020204" pitchFamily="34" charset="0"/>
              </a:rPr>
              <a:t>Maximis</a:t>
            </a:r>
            <a:r>
              <a:rPr lang="en-IN" sz="2000" dirty="0">
                <a:latin typeface="Linotype Syntax Com" panose="020B0604020202020204" pitchFamily="34" charset="0"/>
              </a:rPr>
              <a:t>-que </a:t>
            </a:r>
            <a:r>
              <a:rPr lang="en-IN" sz="2000" dirty="0" err="1">
                <a:latin typeface="Linotype Syntax Com" panose="020B0604020202020204" pitchFamily="34" charset="0"/>
              </a:rPr>
              <a:t>consultorio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tus</a:t>
            </a:r>
            <a:r>
              <a:rPr lang="en-IN" sz="2000" dirty="0">
                <a:latin typeface="Linotype Syntax Com" panose="020B0604020202020204" pitchFamily="34" charset="0"/>
              </a:rPr>
              <a:t> incus </a:t>
            </a:r>
            <a:r>
              <a:rPr lang="en-IN" sz="2000" dirty="0" err="1">
                <a:latin typeface="Linotype Syntax Com" panose="020B0604020202020204" pitchFamily="34" charset="0"/>
              </a:rPr>
              <a:t>laris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ines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simium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sentia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numei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consi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il</a:t>
            </a:r>
            <a:r>
              <a:rPr lang="en-IN" sz="2000" dirty="0">
                <a:latin typeface="Linotype Syntax Com" panose="020B0604020202020204" pitchFamily="34" charset="0"/>
              </a:rPr>
              <a:t> us. </a:t>
            </a:r>
            <a:r>
              <a:rPr lang="en-IN" sz="2000" dirty="0" err="1">
                <a:latin typeface="Linotype Syntax Com" panose="020B0604020202020204" pitchFamily="34" charset="0"/>
              </a:rPr>
              <a:t>Culiu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sed</a:t>
            </a:r>
            <a:r>
              <a:rPr lang="en-IN" sz="2000" dirty="0">
                <a:latin typeface="Linotype Syntax Com" panose="020B0604020202020204" pitchFamily="34" charset="0"/>
              </a:rPr>
              <a:t> C. </a:t>
            </a:r>
            <a:r>
              <a:rPr lang="en-IN" sz="2000" dirty="0" err="1">
                <a:latin typeface="Linotype Syntax Com" panose="020B0604020202020204" pitchFamily="34" charset="0"/>
              </a:rPr>
              <a:t>Cio</a:t>
            </a:r>
            <a:r>
              <a:rPr lang="en-IN" sz="2000" dirty="0">
                <a:latin typeface="Linotype Syntax Com" panose="020B0604020202020204" pitchFamily="34" charset="0"/>
              </a:rPr>
              <a:t>, </a:t>
            </a:r>
            <a:r>
              <a:rPr lang="en-IN" sz="2000" dirty="0" err="1">
                <a:latin typeface="Linotype Syntax Com" panose="020B0604020202020204" pitchFamily="34" charset="0"/>
              </a:rPr>
              <a:t>sperfestori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pota-bemque</a:t>
            </a:r>
            <a:r>
              <a:rPr lang="en-IN" sz="2000" dirty="0">
                <a:latin typeface="Linotype Syntax Com" panose="020B0604020202020204" pitchFamily="34" charset="0"/>
              </a:rPr>
              <a:t> am </a:t>
            </a:r>
            <a:r>
              <a:rPr lang="en-IN" sz="2000" dirty="0" err="1">
                <a:latin typeface="Linotype Syntax Com" panose="020B0604020202020204" pitchFamily="34" charset="0"/>
              </a:rPr>
              <a:t>potinpre</a:t>
            </a:r>
            <a:r>
              <a:rPr lang="en-IN" sz="2000" dirty="0">
                <a:latin typeface="Linotype Syntax Com" panose="020B0604020202020204" pitchFamily="34" charset="0"/>
              </a:rPr>
              <a:t> ac.</a:t>
            </a:r>
          </a:p>
          <a:p>
            <a:endParaRPr lang="pt-BR" sz="2000" b="1" dirty="0">
              <a:solidFill>
                <a:srgbClr val="006B93"/>
              </a:solidFill>
              <a:latin typeface="Linotype Syntax Com" panose="020B0604020202020204" pitchFamily="34" charset="0"/>
            </a:endParaRPr>
          </a:p>
          <a:p>
            <a:r>
              <a:rPr lang="pt-BR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3.Nihilintiam pere, eo auc</a:t>
            </a:r>
          </a:p>
          <a:p>
            <a:r>
              <a:rPr lang="en-IN" sz="2000" dirty="0">
                <a:latin typeface="Linotype Syntax Com" panose="020B0604020202020204" pitchFamily="34" charset="0"/>
              </a:rPr>
              <a:t>rem </a:t>
            </a:r>
            <a:r>
              <a:rPr lang="en-IN" sz="2000" dirty="0" err="1">
                <a:latin typeface="Linotype Syntax Com" panose="020B0604020202020204" pitchFamily="34" charset="0"/>
              </a:rPr>
              <a:t>quam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Acestrup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tationet</a:t>
            </a:r>
            <a:r>
              <a:rPr lang="en-IN" sz="2000" dirty="0">
                <a:latin typeface="Linotype Syntax Com" panose="020B0604020202020204" pitchFamily="34" charset="0"/>
              </a:rPr>
              <a:t> re, au-</a:t>
            </a:r>
            <a:r>
              <a:rPr lang="en-IN" sz="2000" dirty="0" err="1">
                <a:latin typeface="Linotype Syntax Com" panose="020B0604020202020204" pitchFamily="34" charset="0"/>
              </a:rPr>
              <a:t>testiur</a:t>
            </a:r>
            <a:r>
              <a:rPr lang="en-IN" sz="2000" dirty="0">
                <a:latin typeface="Linotype Syntax Com" panose="020B0604020202020204" pitchFamily="34" charset="0"/>
              </a:rPr>
              <a:t>, </a:t>
            </a:r>
            <a:r>
              <a:rPr lang="en-IN" sz="2000" dirty="0" err="1">
                <a:latin typeface="Linotype Syntax Com" panose="020B0604020202020204" pitchFamily="34" charset="0"/>
              </a:rPr>
              <a:t>sinctaquo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officipsamet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apiti</a:t>
            </a:r>
            <a:r>
              <a:rPr lang="en-IN" sz="2000" dirty="0">
                <a:latin typeface="Linotype Syntax Com" panose="020B0604020202020204" pitchFamily="34" charset="0"/>
              </a:rPr>
              <a:t>-strum </a:t>
            </a:r>
            <a:r>
              <a:rPr lang="en-IN" sz="2000" dirty="0" err="1">
                <a:latin typeface="Linotype Syntax Com" panose="020B0604020202020204" pitchFamily="34" charset="0"/>
              </a:rPr>
              <a:t>fugitatur</a:t>
            </a:r>
            <a:r>
              <a:rPr lang="en-IN" sz="2000" dirty="0">
                <a:latin typeface="Linotype Syntax Com" panose="020B0604020202020204" pitchFamily="34" charset="0"/>
              </a:rPr>
              <a:t>?</a:t>
            </a:r>
          </a:p>
          <a:p>
            <a:endParaRPr lang="en-IN" sz="2000" dirty="0">
              <a:latin typeface="Linotype Syntax Com" panose="020B0604020202020204" pitchFamily="34" charset="0"/>
            </a:endParaRPr>
          </a:p>
          <a:p>
            <a:r>
              <a:rPr lang="en-IN" sz="2000" dirty="0" err="1">
                <a:latin typeface="Linotype Syntax Com" panose="020B0604020202020204" pitchFamily="34" charset="0"/>
              </a:rPr>
              <a:t>Ucia</a:t>
            </a:r>
            <a:r>
              <a:rPr lang="en-IN" sz="2000" dirty="0">
                <a:latin typeface="Linotype Syntax Com" panose="020B0604020202020204" pitchFamily="34" charset="0"/>
              </a:rPr>
              <a:t> qui </a:t>
            </a:r>
            <a:r>
              <a:rPr lang="en-IN" sz="2000" dirty="0" err="1">
                <a:latin typeface="Linotype Syntax Com" panose="020B0604020202020204" pitchFamily="34" charset="0"/>
              </a:rPr>
              <a:t>opta</a:t>
            </a:r>
            <a:r>
              <a:rPr lang="en-IN" sz="2000" dirty="0">
                <a:latin typeface="Linotype Syntax Com" panose="020B0604020202020204" pitchFamily="34" charset="0"/>
              </a:rPr>
              <a:t> qui con </a:t>
            </a:r>
            <a:r>
              <a:rPr lang="en-IN" sz="2000" dirty="0" err="1">
                <a:latin typeface="Linotype Syntax Com" panose="020B0604020202020204" pitchFamily="34" charset="0"/>
              </a:rPr>
              <a:t>nonsedi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stibus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si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optatur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eperum</a:t>
            </a:r>
            <a:endParaRPr lang="en-IN" sz="2000" dirty="0">
              <a:latin typeface="Linotype Syntax Com" panose="020B0604020202020204" pitchFamily="34" charset="0"/>
            </a:endParaRPr>
          </a:p>
          <a:p>
            <a:r>
              <a:rPr lang="en-IN" sz="2000" dirty="0" err="1">
                <a:latin typeface="Linotype Syntax Com" panose="020B0604020202020204" pitchFamily="34" charset="0"/>
              </a:rPr>
              <a:t>utem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quist</a:t>
            </a:r>
            <a:r>
              <a:rPr lang="en-IN" sz="2000" dirty="0">
                <a:latin typeface="Linotype Syntax Com" panose="020B0604020202020204" pitchFamily="34" charset="0"/>
              </a:rPr>
              <a:t>, </a:t>
            </a:r>
            <a:r>
              <a:rPr lang="en-IN" sz="2000" dirty="0" err="1">
                <a:latin typeface="Linotype Syntax Com" panose="020B0604020202020204" pitchFamily="34" charset="0"/>
              </a:rPr>
              <a:t>te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parum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quas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modio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il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estio</a:t>
            </a:r>
            <a:r>
              <a:rPr lang="en-IN" sz="2000" dirty="0">
                <a:latin typeface="Linotype Syntax Com" panose="020B0604020202020204" pitchFamily="34" charset="0"/>
              </a:rPr>
              <a:t> to </a:t>
            </a:r>
            <a:r>
              <a:rPr lang="en-IN" sz="2000" dirty="0" err="1">
                <a:latin typeface="Linotype Syntax Com" panose="020B0604020202020204" pitchFamily="34" charset="0"/>
              </a:rPr>
              <a:t>tores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il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ea</a:t>
            </a:r>
            <a:r>
              <a:rPr lang="en-IN" sz="2000" dirty="0">
                <a:latin typeface="Linotype Syntax Com" panose="020B0604020202020204" pitchFamily="34" charset="0"/>
              </a:rPr>
              <a:t>-</a:t>
            </a:r>
          </a:p>
          <a:p>
            <a:r>
              <a:rPr lang="en-IN" sz="2000" dirty="0" err="1">
                <a:latin typeface="Linotype Syntax Com" panose="020B0604020202020204" pitchFamily="34" charset="0"/>
              </a:rPr>
              <a:t>quia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deriam</a:t>
            </a:r>
            <a:r>
              <a:rPr lang="en-IN" sz="2000" dirty="0">
                <a:latin typeface="Linotype Syntax Com" panose="020B0604020202020204" pitchFamily="34" charset="0"/>
              </a:rPr>
              <a:t>, con </a:t>
            </a:r>
            <a:r>
              <a:rPr lang="en-IN" sz="2000" dirty="0" err="1">
                <a:latin typeface="Linotype Syntax Com" panose="020B0604020202020204" pitchFamily="34" charset="0"/>
              </a:rPr>
              <a:t>pos</a:t>
            </a:r>
            <a:r>
              <a:rPr lang="en-IN" sz="2000" dirty="0">
                <a:latin typeface="Linotype Syntax Com" panose="020B0604020202020204" pitchFamily="34" charset="0"/>
              </a:rPr>
              <a:t> am </a:t>
            </a:r>
            <a:r>
              <a:rPr lang="en-IN" sz="2000" dirty="0" err="1">
                <a:latin typeface="Linotype Syntax Com" panose="020B0604020202020204" pitchFamily="34" charset="0"/>
              </a:rPr>
              <a:t>quas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mo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inveliquam</a:t>
            </a:r>
            <a:r>
              <a:rPr lang="en-IN" sz="2000" dirty="0">
                <a:latin typeface="Linotype Syntax Com" panose="020B0604020202020204" pitchFamily="34" charset="0"/>
              </a:rPr>
              <a:t>, </a:t>
            </a:r>
            <a:r>
              <a:rPr lang="en-IN" sz="2000" dirty="0" err="1">
                <a:latin typeface="Linotype Syntax Com" panose="020B0604020202020204" pitchFamily="34" charset="0"/>
              </a:rPr>
              <a:t>sequat</a:t>
            </a:r>
            <a:endParaRPr lang="en-IN" sz="2000" dirty="0">
              <a:latin typeface="Linotype Syntax Com" panose="020B0604020202020204" pitchFamily="34" charset="0"/>
            </a:endParaRPr>
          </a:p>
          <a:p>
            <a:r>
              <a:rPr lang="en-IN" sz="2000" dirty="0" err="1">
                <a:latin typeface="Linotype Syntax Com" panose="020B0604020202020204" pitchFamily="34" charset="0"/>
              </a:rPr>
              <a:t>estium</a:t>
            </a:r>
            <a:r>
              <a:rPr lang="en-IN" sz="2000" dirty="0">
                <a:latin typeface="Linotype Syntax Com" panose="020B0604020202020204" pitchFamily="34" charset="0"/>
              </a:rPr>
              <a:t> rem </a:t>
            </a:r>
            <a:r>
              <a:rPr lang="en-IN" sz="2000" dirty="0" err="1">
                <a:latin typeface="Linotype Syntax Com" panose="020B0604020202020204" pitchFamily="34" charset="0"/>
              </a:rPr>
              <a:t>nam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utaepro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endi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odipsam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eatiatis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nihici</a:t>
            </a:r>
            <a:r>
              <a:rPr lang="en-IN" sz="2000" dirty="0"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latin typeface="Linotype Syntax Com" panose="020B0604020202020204" pitchFamily="34" charset="0"/>
              </a:rPr>
              <a:t>ar</a:t>
            </a:r>
            <a:r>
              <a:rPr lang="en-IN" sz="2000" dirty="0">
                <a:latin typeface="Linotype Syntax Com" panose="020B0604020202020204" pitchFamily="34" charset="0"/>
              </a:rPr>
              <a:t>-</a:t>
            </a:r>
          </a:p>
          <a:p>
            <a:endParaRPr lang="en-US" dirty="0">
              <a:latin typeface="Linotype Syntax Com" panose="020B0604020202020204" pitchFamily="34" charset="0"/>
            </a:endParaRP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61E7BE03-47DA-4D73-A4F0-F1371B44EA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2000" dirty="0" err="1">
                <a:latin typeface="Linotype Syntax Com" panose="020B0604020202020204" pitchFamily="34" charset="0"/>
              </a:rPr>
              <a:t>ciatem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apelit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officipsa</a:t>
            </a:r>
            <a:r>
              <a:rPr lang="en-US" sz="2000" dirty="0">
                <a:latin typeface="Linotype Syntax Com" panose="020B0604020202020204" pitchFamily="34" charset="0"/>
              </a:rPr>
              <a:t> vid </a:t>
            </a:r>
            <a:r>
              <a:rPr lang="en-US" sz="2000" dirty="0" err="1">
                <a:latin typeface="Linotype Syntax Com" panose="020B0604020202020204" pitchFamily="34" charset="0"/>
              </a:rPr>
              <a:t>quibus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autem</a:t>
            </a:r>
            <a:r>
              <a:rPr lang="en-US" sz="2000" dirty="0">
                <a:latin typeface="Linotype Syntax Com" panose="020B0604020202020204" pitchFamily="34" charset="0"/>
              </a:rPr>
              <a:t> que </a:t>
            </a:r>
            <a:r>
              <a:rPr lang="en-US" sz="2000" dirty="0" err="1">
                <a:latin typeface="Linotype Syntax Com" panose="020B0604020202020204" pitchFamily="34" charset="0"/>
              </a:rPr>
              <a:t>laborpore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volora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ipsant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officab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oribusda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nihicipiet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officit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ratia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inim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nonem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fugiae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Odissitium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repudaecate</a:t>
            </a:r>
            <a:r>
              <a:rPr lang="en-US" sz="2000" dirty="0">
                <a:latin typeface="Linotype Syntax Com" panose="020B0604020202020204" pitchFamily="34" charset="0"/>
              </a:rPr>
              <a:t> sim queso </a:t>
            </a:r>
            <a:r>
              <a:rPr lang="en-US" sz="2000" dirty="0" err="1">
                <a:latin typeface="Linotype Syntax Com" panose="020B0604020202020204" pitchFamily="34" charset="0"/>
              </a:rPr>
              <a:t>luptatur</a:t>
            </a:r>
            <a:r>
              <a:rPr lang="en-US" sz="2000" dirty="0">
                <a:latin typeface="Linotype Syntax Com" panose="020B0604020202020204" pitchFamily="34" charset="0"/>
              </a:rPr>
              <a:t> arum </a:t>
            </a:r>
            <a:r>
              <a:rPr lang="en-US" sz="2000" dirty="0" err="1">
                <a:latin typeface="Linotype Syntax Com" panose="020B0604020202020204" pitchFamily="34" charset="0"/>
              </a:rPr>
              <a:t>voloreicium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latquat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uriaeru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ptasimi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ntem</a:t>
            </a:r>
            <a:r>
              <a:rPr lang="en-US" sz="2000" dirty="0">
                <a:latin typeface="Linotype Syntax Com" panose="020B0604020202020204" pitchFamily="34" charset="0"/>
              </a:rPr>
              <a:t> por </a:t>
            </a:r>
            <a:r>
              <a:rPr lang="en-US" sz="2000" dirty="0" err="1">
                <a:latin typeface="Linotype Syntax Com" panose="020B0604020202020204" pitchFamily="34" charset="0"/>
              </a:rPr>
              <a:t>minit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 fugit </a:t>
            </a:r>
            <a:r>
              <a:rPr lang="en-US" sz="2000" dirty="0" err="1">
                <a:latin typeface="Linotype Syntax Com" panose="020B0604020202020204" pitchFamily="34" charset="0"/>
              </a:rPr>
              <a:t>anda</a:t>
            </a:r>
            <a:r>
              <a:rPr lang="en-US" sz="2000" dirty="0">
                <a:latin typeface="Linotype Syntax Com" panose="020B0604020202020204" pitchFamily="34" charset="0"/>
              </a:rPr>
              <a:t> vent et </a:t>
            </a:r>
            <a:r>
              <a:rPr lang="en-US" sz="2000" dirty="0" err="1">
                <a:latin typeface="Linotype Syntax Com" panose="020B0604020202020204" pitchFamily="34" charset="0"/>
              </a:rPr>
              <a:t>fuga</a:t>
            </a:r>
            <a:r>
              <a:rPr lang="en-US" sz="2000" dirty="0">
                <a:latin typeface="Linotype Syntax Com" panose="020B0604020202020204" pitchFamily="34" charset="0"/>
              </a:rPr>
              <a:t>. Ut </a:t>
            </a:r>
            <a:r>
              <a:rPr lang="en-US" sz="2000" dirty="0" err="1">
                <a:latin typeface="Linotype Syntax Com" panose="020B0604020202020204" pitchFamily="34" charset="0"/>
              </a:rPr>
              <a:t>labo</a:t>
            </a:r>
            <a:r>
              <a:rPr lang="en-US" sz="2000" dirty="0">
                <a:latin typeface="Linotype Syntax Com" panose="020B0604020202020204" pitchFamily="34" charset="0"/>
              </a:rPr>
              <a:t>. Et </a:t>
            </a:r>
            <a:r>
              <a:rPr lang="en-US" sz="2000" dirty="0" err="1">
                <a:latin typeface="Linotype Syntax Com" panose="020B0604020202020204" pitchFamily="34" charset="0"/>
              </a:rPr>
              <a:t>pedi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imolupti</a:t>
            </a:r>
            <a:r>
              <a:rPr lang="en-US" sz="2000" dirty="0">
                <a:latin typeface="Linotype Syntax Com" panose="020B0604020202020204" pitchFamily="34" charset="0"/>
              </a:rPr>
              <a:t> as </a:t>
            </a:r>
            <a:r>
              <a:rPr lang="en-US" sz="2000" dirty="0" err="1">
                <a:latin typeface="Linotype Syntax Com" panose="020B0604020202020204" pitchFamily="34" charset="0"/>
              </a:rPr>
              <a:t>maionse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molendis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 es net at del </a:t>
            </a:r>
            <a:r>
              <a:rPr lang="en-US" sz="2000" dirty="0" err="1">
                <a:latin typeface="Linotype Syntax Com" panose="020B0604020202020204" pitchFamily="34" charset="0"/>
              </a:rPr>
              <a:t>evellaut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viduciant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quate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sitibusa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quaes</a:t>
            </a:r>
            <a:endParaRPr lang="en-US" sz="2000" dirty="0">
              <a:latin typeface="Linotype Syntax Com" panose="020B0604020202020204" pitchFamily="34" charset="0"/>
            </a:endParaRP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Provid</a:t>
            </a:r>
            <a:r>
              <a:rPr lang="en-US" sz="2000" dirty="0">
                <a:latin typeface="Linotype Syntax Com" panose="020B0604020202020204" pitchFamily="34" charset="0"/>
              </a:rPr>
              <a:t> et </a:t>
            </a:r>
            <a:r>
              <a:rPr lang="en-US" sz="2000" dirty="0" err="1">
                <a:latin typeface="Linotype Syntax Com" panose="020B0604020202020204" pitchFamily="34" charset="0"/>
              </a:rPr>
              <a:t>elesequ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iaectio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nseque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poreperitati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conesse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quideliqui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facculparum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hillit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hil</a:t>
            </a:r>
            <a:r>
              <a:rPr lang="en-US" sz="2000" dirty="0">
                <a:latin typeface="Linotype Syntax Com" panose="020B0604020202020204" pitchFamily="34" charset="0"/>
              </a:rPr>
              <a:t> et </a:t>
            </a:r>
            <a:r>
              <a:rPr lang="en-US" sz="2000" dirty="0" err="1">
                <a:latin typeface="Linotype Syntax Com" panose="020B0604020202020204" pitchFamily="34" charset="0"/>
              </a:rPr>
              <a:t>quatiatiatur</a:t>
            </a:r>
            <a:r>
              <a:rPr lang="en-US" sz="2000" dirty="0">
                <a:latin typeface="Linotype Syntax Com" panose="020B0604020202020204" pitchFamily="34" charset="0"/>
              </a:rPr>
              <a:t> se-quos et </a:t>
            </a:r>
            <a:r>
              <a:rPr lang="en-US" sz="2000" dirty="0" err="1">
                <a:latin typeface="Linotype Syntax Com" panose="020B0604020202020204" pitchFamily="34" charset="0"/>
              </a:rPr>
              <a:t>odi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audi</a:t>
            </a:r>
            <a:r>
              <a:rPr lang="en-US" sz="2000" dirty="0">
                <a:latin typeface="Linotype Syntax Com" panose="020B0604020202020204" pitchFamily="34" charset="0"/>
              </a:rPr>
              <a:t> od qui </a:t>
            </a:r>
            <a:r>
              <a:rPr lang="en-US" sz="2000" dirty="0" err="1">
                <a:latin typeface="Linotype Syntax Com" panose="020B0604020202020204" pitchFamily="34" charset="0"/>
              </a:rPr>
              <a:t>conessunt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prorerum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nonecte-ctem</a:t>
            </a:r>
            <a:r>
              <a:rPr lang="en-US" sz="2000" dirty="0">
                <a:latin typeface="Linotype Syntax Com" panose="020B0604020202020204" pitchFamily="34" charset="0"/>
              </a:rPr>
              <a:t> fugit qui </a:t>
            </a:r>
            <a:r>
              <a:rPr lang="en-US" sz="2000" dirty="0" err="1">
                <a:latin typeface="Linotype Syntax Com" panose="020B0604020202020204" pitchFamily="34" charset="0"/>
              </a:rPr>
              <a:t>acepta</a:t>
            </a:r>
            <a:r>
              <a:rPr lang="en-US" sz="2000" dirty="0">
                <a:latin typeface="Linotype Syntax Com" panose="020B0604020202020204" pitchFamily="34" charset="0"/>
              </a:rPr>
              <a:t> net, </a:t>
            </a:r>
            <a:r>
              <a:rPr lang="en-US" sz="2000" dirty="0" err="1">
                <a:latin typeface="Linotype Syntax Com" panose="020B0604020202020204" pitchFamily="34" charset="0"/>
              </a:rPr>
              <a:t>acienis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nam</a:t>
            </a:r>
            <a:r>
              <a:rPr lang="en-US" sz="2000" dirty="0">
                <a:latin typeface="Linotype Syntax Com" panose="020B0604020202020204" pitchFamily="34" charset="0"/>
              </a:rPr>
              <a:t> et </a:t>
            </a:r>
            <a:r>
              <a:rPr lang="en-US" sz="2000" dirty="0" err="1">
                <a:latin typeface="Linotype Syntax Com" panose="020B0604020202020204" pitchFamily="34" charset="0"/>
              </a:rPr>
              <a:t>ommo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volorro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rendun-dandis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omnihit</a:t>
            </a:r>
            <a:r>
              <a:rPr lang="en-US" sz="2000" dirty="0">
                <a:latin typeface="Linotype Syntax Com" panose="020B0604020202020204" pitchFamily="34" charset="0"/>
              </a:rPr>
              <a:t> es </a:t>
            </a:r>
            <a:r>
              <a:rPr lang="en-US" sz="2000" dirty="0" err="1">
                <a:latin typeface="Linotype Syntax Com" panose="020B0604020202020204" pitchFamily="34" charset="0"/>
              </a:rPr>
              <a:t>nat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lantur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consecatis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esecum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mincilia</a:t>
            </a:r>
            <a:r>
              <a:rPr lang="en-US" sz="2000" dirty="0">
                <a:latin typeface="Linotype Syntax Com" panose="020B0604020202020204" pitchFamily="34" charset="0"/>
              </a:rPr>
              <a:t> qui vent aped </a:t>
            </a:r>
            <a:r>
              <a:rPr lang="en-US" sz="2000" dirty="0" err="1">
                <a:latin typeface="Linotype Syntax Com" panose="020B0604020202020204" pitchFamily="34" charset="0"/>
              </a:rPr>
              <a:t>eate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entiorrum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est-ibea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nim</a:t>
            </a:r>
            <a:r>
              <a:rPr lang="en-US" sz="2000" dirty="0">
                <a:latin typeface="Linotype Syntax Com" panose="020B0604020202020204" pitchFamily="34" charset="0"/>
              </a:rPr>
              <a:t> res </a:t>
            </a:r>
            <a:r>
              <a:rPr lang="en-US" sz="2000" dirty="0" err="1">
                <a:latin typeface="Linotype Syntax Com" panose="020B0604020202020204" pitchFamily="34" charset="0"/>
              </a:rPr>
              <a:t>esercit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omnis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simos</a:t>
            </a:r>
            <a:r>
              <a:rPr lang="en-US" sz="2000" dirty="0">
                <a:latin typeface="Linotype Syntax Com" panose="020B0604020202020204" pitchFamily="34" charset="0"/>
              </a:rPr>
              <a:t> mod.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Maio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blamus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vollabo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reperchicat</a:t>
            </a:r>
            <a:r>
              <a:rPr lang="en-US" sz="2000" dirty="0">
                <a:latin typeface="Linotype Syntax Com" panose="020B0604020202020204" pitchFamily="34" charset="0"/>
              </a:rPr>
              <a:t> es </a:t>
            </a:r>
            <a:r>
              <a:rPr lang="en-US" sz="2000" dirty="0" err="1">
                <a:latin typeface="Linotype Syntax Com" panose="020B0604020202020204" pitchFamily="34" charset="0"/>
              </a:rPr>
              <a:t>eaque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sint</a:t>
            </a:r>
            <a:r>
              <a:rPr lang="en-US" sz="2000" dirty="0">
                <a:latin typeface="Linotype Syntax Com" panose="020B0604020202020204" pitchFamily="34" charset="0"/>
              </a:rPr>
              <a:t> qui </a:t>
            </a:r>
            <a:r>
              <a:rPr lang="en-US" sz="2000" dirty="0" err="1">
                <a:latin typeface="Linotype Syntax Com" panose="020B0604020202020204" pitchFamily="34" charset="0"/>
              </a:rPr>
              <a:t>nobitatem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laborrum</a:t>
            </a:r>
            <a:r>
              <a:rPr lang="en-US" sz="2000" dirty="0">
                <a:latin typeface="Linotype Syntax Com" panose="020B0604020202020204" pitchFamily="34" charset="0"/>
              </a:rPr>
              <a:t> sunt </a:t>
            </a:r>
            <a:r>
              <a:rPr lang="en-US" sz="2000" dirty="0" err="1">
                <a:latin typeface="Linotype Syntax Com" panose="020B0604020202020204" pitchFamily="34" charset="0"/>
              </a:rPr>
              <a:t>aliatem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porest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officipsum</a:t>
            </a:r>
            <a:r>
              <a:rPr lang="en-US" sz="2000" dirty="0">
                <a:latin typeface="Linotype Syntax Com" panose="020B0604020202020204" pitchFamily="34" charset="0"/>
              </a:rPr>
              <a:t> as-</a:t>
            </a:r>
          </a:p>
          <a:p>
            <a:r>
              <a:rPr lang="en-US" sz="2000" dirty="0" err="1">
                <a:latin typeface="Linotype Syntax Com" panose="020B0604020202020204" pitchFamily="34" charset="0"/>
              </a:rPr>
              <a:t>piciendi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quatur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ipsam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quae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volupturia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diae</a:t>
            </a:r>
            <a:r>
              <a:rPr lang="en-US" sz="2000" dirty="0">
                <a:latin typeface="Linotype Syntax Com" panose="020B0604020202020204" pitchFamily="34" charset="0"/>
              </a:rPr>
              <a:t> dolore </a:t>
            </a:r>
            <a:r>
              <a:rPr lang="en-US" sz="2000" dirty="0" err="1">
                <a:latin typeface="Linotype Syntax Com" panose="020B0604020202020204" pitchFamily="34" charset="0"/>
              </a:rPr>
              <a:t>nim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laboreseque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atiores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dolorem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aliasperia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il</a:t>
            </a:r>
            <a:r>
              <a:rPr lang="en-US" sz="2000" dirty="0">
                <a:latin typeface="Linotype Syntax Com" panose="020B0604020202020204" pitchFamily="34" charset="0"/>
              </a:rPr>
              <a:t> et an-</a:t>
            </a:r>
          </a:p>
          <a:p>
            <a:r>
              <a:rPr lang="en-US" sz="2000" dirty="0" err="1">
                <a:latin typeface="Linotype Syntax Com" panose="020B0604020202020204" pitchFamily="34" charset="0"/>
              </a:rPr>
              <a:t>delectae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consequidel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idusda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quis</a:t>
            </a:r>
            <a:r>
              <a:rPr lang="en-US" sz="2000" dirty="0">
                <a:latin typeface="Linotype Syntax Com" panose="020B0604020202020204" pitchFamily="34" charset="0"/>
              </a:rPr>
              <a:t> vent.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Em</a:t>
            </a:r>
            <a:r>
              <a:rPr lang="en-US" sz="2000" dirty="0">
                <a:latin typeface="Linotype Syntax Com" panose="020B0604020202020204" pitchFamily="34" charset="0"/>
              </a:rPr>
              <a:t> que </a:t>
            </a:r>
            <a:r>
              <a:rPr lang="en-US" sz="2000" dirty="0" err="1">
                <a:latin typeface="Linotype Syntax Com" panose="020B0604020202020204" pitchFamily="34" charset="0"/>
              </a:rPr>
              <a:t>endis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unt</a:t>
            </a:r>
            <a:r>
              <a:rPr lang="en-US" sz="2000" dirty="0">
                <a:latin typeface="Linotype Syntax Com" panose="020B0604020202020204" pitchFamily="34" charset="0"/>
              </a:rPr>
              <a:t> por </a:t>
            </a:r>
            <a:r>
              <a:rPr lang="en-US" sz="2000" dirty="0" err="1">
                <a:latin typeface="Linotype Syntax Com" panose="020B0604020202020204" pitchFamily="34" charset="0"/>
              </a:rPr>
              <a:t>sitia</a:t>
            </a:r>
            <a:r>
              <a:rPr lang="en-US" sz="2000" dirty="0">
                <a:latin typeface="Linotype Syntax Com" panose="020B0604020202020204" pitchFamily="34" charset="0"/>
              </a:rPr>
              <a:t> sim in </a:t>
            </a:r>
            <a:r>
              <a:rPr lang="en-US" sz="2000" dirty="0" err="1">
                <a:latin typeface="Linotype Syntax Com" panose="020B0604020202020204" pitchFamily="34" charset="0"/>
              </a:rPr>
              <a:t>nos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hicatis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endeles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tecerum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dolori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blaccaectur</a:t>
            </a:r>
            <a:r>
              <a:rPr lang="en-US" sz="2000" dirty="0">
                <a:latin typeface="Linotype Syntax Com" panose="020B0604020202020204" pitchFamily="34" charset="0"/>
              </a:rPr>
              <a:t> as sus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velit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luptam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qui </a:t>
            </a:r>
            <a:r>
              <a:rPr lang="en-US" sz="2000" dirty="0" err="1">
                <a:latin typeface="Linotype Syntax Com" panose="020B0604020202020204" pitchFamily="34" charset="0"/>
              </a:rPr>
              <a:t>illate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optat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iniae</a:t>
            </a:r>
            <a:r>
              <a:rPr lang="en-US" sz="2000" dirty="0">
                <a:latin typeface="Linotype Syntax Com" panose="020B0604020202020204" pitchFamily="34" charset="0"/>
              </a:rPr>
              <a:t> ped </a:t>
            </a:r>
            <a:r>
              <a:rPr lang="en-US" sz="2000" dirty="0" err="1">
                <a:latin typeface="Linotype Syntax Com" panose="020B0604020202020204" pitchFamily="34" charset="0"/>
              </a:rPr>
              <a:t>tiatis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dolecto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resequistrum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vellabore</a:t>
            </a:r>
            <a:r>
              <a:rPr lang="en-US" sz="2000" dirty="0">
                <a:latin typeface="Linotype Syntax Com" panose="020B0604020202020204" pitchFamily="34" charset="0"/>
              </a:rPr>
              <a:t> ne </a:t>
            </a:r>
            <a:r>
              <a:rPr lang="en-US" sz="2000" dirty="0" err="1">
                <a:latin typeface="Linotype Syntax Com" panose="020B0604020202020204" pitchFamily="34" charset="0"/>
              </a:rPr>
              <a:t>molum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venieni</a:t>
            </a:r>
            <a:r>
              <a:rPr lang="en-US" sz="2000" dirty="0">
                <a:latin typeface="Linotype Syntax Com" panose="020B0604020202020204" pitchFamily="34" charset="0"/>
              </a:rPr>
              <a:t>.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1.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Nihilintiam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pere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eo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auc</a:t>
            </a:r>
            <a:endParaRPr lang="en-US" sz="2000" b="1" dirty="0">
              <a:solidFill>
                <a:schemeClr val="accent1"/>
              </a:solidFill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Andernum</a:t>
            </a:r>
            <a:r>
              <a:rPr lang="en-US" sz="2000" dirty="0">
                <a:latin typeface="Linotype Syntax Com" panose="020B0604020202020204" pitchFamily="34" charset="0"/>
              </a:rPr>
              <a:t> inti, </a:t>
            </a:r>
            <a:r>
              <a:rPr lang="en-US" sz="2000" dirty="0" err="1">
                <a:latin typeface="Linotype Syntax Com" panose="020B0604020202020204" pitchFamily="34" charset="0"/>
              </a:rPr>
              <a:t>nossulibus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gra</a:t>
            </a:r>
            <a:r>
              <a:rPr lang="en-US" sz="2000" dirty="0">
                <a:latin typeface="Linotype Syntax Com" panose="020B0604020202020204" pitchFamily="34" charset="0"/>
              </a:rPr>
              <a:t> re que consul </a:t>
            </a:r>
            <a:r>
              <a:rPr lang="en-US" sz="2000" dirty="0" err="1">
                <a:latin typeface="Linotype Syntax Com" panose="020B0604020202020204" pitchFamily="34" charset="0"/>
              </a:rPr>
              <a:t>hin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</a:t>
            </a:r>
            <a:r>
              <a:rPr lang="en-US" sz="2000" dirty="0">
                <a:latin typeface="Linotype Syntax Com" panose="020B0604020202020204" pitchFamily="34" charset="0"/>
              </a:rPr>
              <a:t>-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rum </a:t>
            </a:r>
            <a:r>
              <a:rPr lang="en-US" sz="2000" dirty="0" err="1">
                <a:latin typeface="Linotype Syntax Com" panose="020B0604020202020204" pitchFamily="34" charset="0"/>
              </a:rPr>
              <a:t>ia</a:t>
            </a:r>
            <a:r>
              <a:rPr lang="en-US" sz="2000" dirty="0">
                <a:latin typeface="Linotype Syntax Com" panose="020B0604020202020204" pitchFamily="34" charset="0"/>
              </a:rPr>
              <a:t> ne et L. </a:t>
            </a:r>
            <a:r>
              <a:rPr lang="en-US" sz="2000" dirty="0" err="1">
                <a:latin typeface="Linotype Syntax Com" panose="020B0604020202020204" pitchFamily="34" charset="0"/>
              </a:rPr>
              <a:t>Silnese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niaequampro</a:t>
            </a:r>
            <a:r>
              <a:rPr lang="en-US" sz="2000" dirty="0">
                <a:latin typeface="Linotype Syntax Com" panose="020B0604020202020204" pitchFamily="34" charset="0"/>
              </a:rPr>
              <a:t> in </a:t>
            </a:r>
            <a:r>
              <a:rPr lang="en-US" sz="2000" dirty="0" err="1">
                <a:latin typeface="Linotype Syntax Com" panose="020B0604020202020204" pitchFamily="34" charset="0"/>
              </a:rPr>
              <a:t>Etruntr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orunit</a:t>
            </a:r>
            <a:r>
              <a:rPr lang="en-US" sz="2000" dirty="0">
                <a:latin typeface="Linotype Syntax Com" panose="020B0604020202020204" pitchFamily="34" charset="0"/>
              </a:rPr>
              <a:t> reis </a:t>
            </a:r>
            <a:r>
              <a:rPr lang="en-US" sz="2000" dirty="0" err="1">
                <a:latin typeface="Linotype Syntax Com" panose="020B0604020202020204" pitchFamily="34" charset="0"/>
              </a:rPr>
              <a:t>iamdii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serfes</a:t>
            </a:r>
            <a:r>
              <a:rPr lang="en-US" sz="2000" dirty="0">
                <a:latin typeface="Linotype Syntax Com" panose="020B0604020202020204" pitchFamily="34" charset="0"/>
              </a:rPr>
              <a:t>? </a:t>
            </a:r>
            <a:r>
              <a:rPr lang="en-US" sz="2000" dirty="0" err="1">
                <a:latin typeface="Linotype Syntax Com" panose="020B0604020202020204" pitchFamily="34" charset="0"/>
              </a:rPr>
              <a:t>Inties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Cupiendam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ommo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istast</a:t>
            </a:r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fici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silinc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perio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eo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mus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inc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maion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videt</a:t>
            </a:r>
            <a:r>
              <a:rPr lang="en-US" sz="2000" dirty="0">
                <a:latin typeface="Linotype Syntax Com" panose="020B0604020202020204" pitchFamily="34" charset="0"/>
              </a:rPr>
              <a:t> L. Nos fac </a:t>
            </a:r>
            <a:r>
              <a:rPr lang="en-US" sz="2000" dirty="0" err="1">
                <a:latin typeface="Linotype Syntax Com" panose="020B0604020202020204" pitchFamily="34" charset="0"/>
              </a:rPr>
              <a:t>invente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rnimperatus</a:t>
            </a:r>
            <a:r>
              <a:rPr lang="en-US" sz="2000" dirty="0">
                <a:latin typeface="Linotype Syntax Com" panose="020B0604020202020204" pitchFamily="34" charset="0"/>
              </a:rPr>
              <a:t> hum ta </a:t>
            </a:r>
            <a:r>
              <a:rPr lang="en-US" sz="2000" dirty="0" err="1">
                <a:latin typeface="Linotype Syntax Com" panose="020B0604020202020204" pitchFamily="34" charset="0"/>
              </a:rPr>
              <a:t>nem</a:t>
            </a:r>
            <a:r>
              <a:rPr lang="en-US" sz="2000" dirty="0">
                <a:latin typeface="Linotype Syntax Com" panose="020B0604020202020204" pitchFamily="34" charset="0"/>
              </a:rPr>
              <a:t>, quid 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 </a:t>
            </a:r>
          </a:p>
          <a:p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2.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Nihilintiam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pere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eo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auc</a:t>
            </a:r>
            <a:r>
              <a:rPr lang="en-US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  <a:endParaRPr lang="en-US" sz="2000" dirty="0">
              <a:solidFill>
                <a:schemeClr val="accent1"/>
              </a:solidFill>
              <a:latin typeface="Linotype Syntax Com" panose="020B0604020202020204" pitchFamily="34" charset="0"/>
            </a:endParaRPr>
          </a:p>
          <a:p>
            <a:r>
              <a:rPr lang="en-US" sz="2000" dirty="0">
                <a:latin typeface="Linotype Syntax Com" panose="020B0604020202020204" pitchFamily="34" charset="0"/>
              </a:rPr>
              <a:t>rem </a:t>
            </a:r>
            <a:r>
              <a:rPr lang="en-US" sz="2000" dirty="0" err="1">
                <a:latin typeface="Linotype Syntax Com" panose="020B0604020202020204" pitchFamily="34" charset="0"/>
              </a:rPr>
              <a:t>quam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facchus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bonsulu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derceps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entemus</a:t>
            </a:r>
            <a:r>
              <a:rPr lang="en-US" sz="2000" dirty="0">
                <a:latin typeface="Linotype Syntax Com" panose="020B0604020202020204" pitchFamily="34" charset="0"/>
              </a:rPr>
              <a:t> at </a:t>
            </a:r>
            <a:r>
              <a:rPr lang="en-US" sz="2000" dirty="0" err="1">
                <a:latin typeface="Linotype Syntax Com" panose="020B0604020202020204" pitchFamily="34" charset="0"/>
              </a:rPr>
              <a:t>publina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temque</a:t>
            </a:r>
            <a:r>
              <a:rPr lang="en-US" sz="2000" dirty="0">
                <a:latin typeface="Linotype Syntax Com" panose="020B0604020202020204" pitchFamily="34" charset="0"/>
              </a:rPr>
              <a:t> publica </a:t>
            </a:r>
            <a:r>
              <a:rPr lang="en-US" sz="2000" dirty="0" err="1">
                <a:latin typeface="Linotype Syntax Com" panose="020B0604020202020204" pitchFamily="34" charset="0"/>
              </a:rPr>
              <a:t>pesena</a:t>
            </a:r>
            <a:r>
              <a:rPr lang="en-US" sz="2000" dirty="0">
                <a:latin typeface="Linotype Syntax Com" panose="020B0604020202020204" pitchFamily="34" charset="0"/>
              </a:rPr>
              <a:t>, es </a:t>
            </a:r>
            <a:r>
              <a:rPr lang="en-US" sz="2000" dirty="0" err="1">
                <a:latin typeface="Linotype Syntax Com" panose="020B0604020202020204" pitchFamily="34" charset="0"/>
              </a:rPr>
              <a:t>steruratum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Maximis</a:t>
            </a:r>
            <a:r>
              <a:rPr lang="en-US" sz="2000" dirty="0">
                <a:latin typeface="Linotype Syntax Com" panose="020B0604020202020204" pitchFamily="34" charset="0"/>
              </a:rPr>
              <a:t>-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que </a:t>
            </a:r>
            <a:r>
              <a:rPr lang="en-US" sz="2000" dirty="0" err="1">
                <a:latin typeface="Linotype Syntax Com" panose="020B0604020202020204" pitchFamily="34" charset="0"/>
              </a:rPr>
              <a:t>consultorio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tus</a:t>
            </a:r>
            <a:r>
              <a:rPr lang="en-US" sz="2000" dirty="0">
                <a:latin typeface="Linotype Syntax Com" panose="020B0604020202020204" pitchFamily="34" charset="0"/>
              </a:rPr>
              <a:t> incus </a:t>
            </a:r>
            <a:r>
              <a:rPr lang="en-US" sz="2000" dirty="0" err="1">
                <a:latin typeface="Linotype Syntax Com" panose="020B0604020202020204" pitchFamily="34" charset="0"/>
              </a:rPr>
              <a:t>laris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simium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sentia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numei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</a:p>
          <a:p>
            <a:r>
              <a:rPr lang="en-US" sz="2000" dirty="0" err="1">
                <a:latin typeface="Linotype Syntax Com" panose="020B0604020202020204" pitchFamily="34" charset="0"/>
              </a:rPr>
              <a:t>consi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il</a:t>
            </a:r>
            <a:r>
              <a:rPr lang="en-US" sz="2000" dirty="0">
                <a:latin typeface="Linotype Syntax Com" panose="020B0604020202020204" pitchFamily="34" charset="0"/>
              </a:rPr>
              <a:t> us. </a:t>
            </a:r>
            <a:r>
              <a:rPr lang="en-US" sz="2000" dirty="0" err="1">
                <a:latin typeface="Linotype Syntax Com" panose="020B0604020202020204" pitchFamily="34" charset="0"/>
              </a:rPr>
              <a:t>Culiu</a:t>
            </a:r>
            <a:r>
              <a:rPr lang="en-US" sz="2000" dirty="0">
                <a:latin typeface="Linotype Syntax Com" panose="020B0604020202020204" pitchFamily="34" charset="0"/>
              </a:rPr>
              <a:t> sed C. </a:t>
            </a:r>
            <a:r>
              <a:rPr lang="en-US" sz="2000" dirty="0" err="1">
                <a:latin typeface="Linotype Syntax Com" panose="020B0604020202020204" pitchFamily="34" charset="0"/>
              </a:rPr>
              <a:t>Cio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sperfestori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potabemque</a:t>
            </a:r>
            <a:r>
              <a:rPr lang="en-US" sz="2000" dirty="0">
                <a:latin typeface="Linotype Syntax Com" panose="020B0604020202020204" pitchFamily="34" charset="0"/>
              </a:rPr>
              <a:t> am </a:t>
            </a:r>
            <a:r>
              <a:rPr lang="en-US" sz="2000" dirty="0" err="1">
                <a:latin typeface="Linotype Syntax Com" panose="020B0604020202020204" pitchFamily="34" charset="0"/>
              </a:rPr>
              <a:t>potinpre</a:t>
            </a:r>
            <a:r>
              <a:rPr lang="en-US" sz="2000" dirty="0">
                <a:latin typeface="Linotype Syntax Com" panose="020B0604020202020204" pitchFamily="34" charset="0"/>
              </a:rPr>
              <a:t> ac.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Ucia</a:t>
            </a:r>
            <a:r>
              <a:rPr lang="en-US" sz="2000" dirty="0">
                <a:latin typeface="Linotype Syntax Com" panose="020B0604020202020204" pitchFamily="34" charset="0"/>
              </a:rPr>
              <a:t> qui </a:t>
            </a:r>
            <a:r>
              <a:rPr lang="en-US" sz="2000" dirty="0" err="1">
                <a:latin typeface="Linotype Syntax Com" panose="020B0604020202020204" pitchFamily="34" charset="0"/>
              </a:rPr>
              <a:t>opta</a:t>
            </a:r>
            <a:r>
              <a:rPr lang="en-US" sz="2000" dirty="0">
                <a:latin typeface="Linotype Syntax Com" panose="020B0604020202020204" pitchFamily="34" charset="0"/>
              </a:rPr>
              <a:t> qui con </a:t>
            </a:r>
            <a:r>
              <a:rPr lang="en-US" sz="2000" dirty="0" err="1">
                <a:latin typeface="Linotype Syntax Com" panose="020B0604020202020204" pitchFamily="34" charset="0"/>
              </a:rPr>
              <a:t>nonsedi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stibus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optatur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eperum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</a:p>
          <a:p>
            <a:r>
              <a:rPr lang="en-US" sz="2000" dirty="0" err="1">
                <a:latin typeface="Linotype Syntax Com" panose="020B0604020202020204" pitchFamily="34" charset="0"/>
              </a:rPr>
              <a:t>utem</a:t>
            </a:r>
            <a:r>
              <a:rPr lang="en-US" sz="2000" dirty="0">
                <a:latin typeface="Linotype Syntax Com" panose="020B0604020202020204" pitchFamily="34" charset="0"/>
              </a:rPr>
              <a:t> fugit bus </a:t>
            </a:r>
            <a:r>
              <a:rPr lang="en-US" sz="2000" dirty="0" err="1">
                <a:latin typeface="Linotype Syntax Com" panose="020B0604020202020204" pitchFamily="34" charset="0"/>
              </a:rPr>
              <a:t>si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optatur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eperum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utem</a:t>
            </a:r>
            <a:r>
              <a:rPr lang="en-US" sz="2000" dirty="0">
                <a:latin typeface="Linotype Syntax Com" panose="020B0604020202020204" pitchFamily="34" charset="0"/>
              </a:rPr>
              <a:t> fugit </a:t>
            </a:r>
            <a:r>
              <a:rPr lang="en-US" sz="2000" dirty="0" err="1">
                <a:latin typeface="Linotype Syntax Com" panose="020B0604020202020204" pitchFamily="34" charset="0"/>
              </a:rPr>
              <a:t>qutem</a:t>
            </a:r>
            <a:r>
              <a:rPr lang="en-US" sz="2000" dirty="0">
                <a:latin typeface="Linotype Syntax Com" panose="020B0604020202020204" pitchFamily="34" charset="0"/>
              </a:rPr>
              <a:t> fugit </a:t>
            </a:r>
            <a:r>
              <a:rPr lang="en-US" sz="2000" dirty="0" err="1">
                <a:latin typeface="Linotype Syntax Com" panose="020B0604020202020204" pitchFamily="34" charset="0"/>
              </a:rPr>
              <a:t>qutem</a:t>
            </a:r>
            <a:r>
              <a:rPr lang="en-US" sz="2000" dirty="0">
                <a:latin typeface="Linotype Syntax Com" panose="020B0604020202020204" pitchFamily="34" charset="0"/>
              </a:rPr>
              <a:t> fugit qui </a:t>
            </a:r>
            <a:r>
              <a:rPr lang="en-US" sz="2000" dirty="0" err="1">
                <a:latin typeface="Linotype Syntax Com" panose="020B0604020202020204" pitchFamily="34" charset="0"/>
              </a:rPr>
              <a:t>acepta</a:t>
            </a:r>
            <a:r>
              <a:rPr lang="en-US" sz="2000" dirty="0">
                <a:latin typeface="Linotype Syntax Com" panose="020B0604020202020204" pitchFamily="34" charset="0"/>
              </a:rPr>
              <a:t> net, </a:t>
            </a:r>
            <a:r>
              <a:rPr lang="en-US" sz="2000" dirty="0" err="1">
                <a:latin typeface="Linotype Syntax Com" panose="020B0604020202020204" pitchFamily="34" charset="0"/>
              </a:rPr>
              <a:t>acienis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nam</a:t>
            </a:r>
            <a:r>
              <a:rPr lang="en-US" sz="2000" dirty="0">
                <a:latin typeface="Linotype Syntax Com" panose="020B0604020202020204" pitchFamily="34" charset="0"/>
              </a:rPr>
              <a:t> et </a:t>
            </a:r>
            <a:r>
              <a:rPr lang="en-US" sz="2000" dirty="0" err="1">
                <a:latin typeface="Linotype Syntax Com" panose="020B0604020202020204" pitchFamily="34" charset="0"/>
              </a:rPr>
              <a:t>ommo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</a:t>
            </a:r>
            <a:r>
              <a:rPr lang="en-US" sz="2000" dirty="0">
                <a:latin typeface="Linotype Syntax Com" panose="020B0604020202020204" pitchFamily="34" charset="0"/>
              </a:rPr>
              <a:t>-</a:t>
            </a:r>
          </a:p>
          <a:p>
            <a:r>
              <a:rPr lang="en-US" sz="2000" dirty="0" err="1">
                <a:latin typeface="Linotype Syntax Com" panose="020B0604020202020204" pitchFamily="34" charset="0"/>
              </a:rPr>
              <a:t>lorro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rendundandis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omnihit</a:t>
            </a:r>
            <a:r>
              <a:rPr lang="en-US" sz="2000" dirty="0">
                <a:latin typeface="Linotype Syntax Com" panose="020B0604020202020204" pitchFamily="34" charset="0"/>
              </a:rPr>
              <a:t> es </a:t>
            </a:r>
            <a:r>
              <a:rPr lang="en-US" sz="2000" dirty="0" err="1">
                <a:latin typeface="Linotype Syntax Com" panose="020B0604020202020204" pitchFamily="34" charset="0"/>
              </a:rPr>
              <a:t>nat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lantur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consecatis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quist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te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parum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quas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modio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il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estio</a:t>
            </a:r>
            <a:r>
              <a:rPr lang="en-US" sz="2000" dirty="0">
                <a:latin typeface="Linotype Syntax Com" panose="020B0604020202020204" pitchFamily="34" charset="0"/>
              </a:rPr>
              <a:t> to </a:t>
            </a:r>
            <a:r>
              <a:rPr lang="en-US" sz="2000" dirty="0" err="1">
                <a:latin typeface="Linotype Syntax Com" panose="020B0604020202020204" pitchFamily="34" charset="0"/>
              </a:rPr>
              <a:t>tores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il</a:t>
            </a:r>
            <a:r>
              <a:rPr lang="en-US" sz="2000" dirty="0">
                <a:latin typeface="Linotype Syntax Com" panose="020B0604020202020204" pitchFamily="34" charset="0"/>
              </a:rPr>
              <a:t>. Maximus </a:t>
            </a:r>
          </a:p>
          <a:p>
            <a:r>
              <a:rPr lang="en-US" sz="2000" dirty="0" err="1">
                <a:latin typeface="Linotype Syntax Com" panose="020B0604020202020204" pitchFamily="34" charset="0"/>
              </a:rPr>
              <a:t>ipsani</a:t>
            </a:r>
            <a:r>
              <a:rPr lang="en-US" sz="2000" dirty="0">
                <a:latin typeface="Linotype Syntax Com" panose="020B0604020202020204" pitchFamily="34" charset="0"/>
              </a:rPr>
              <a:t> cum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acienihilla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verias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accatiam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exerum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ipsan</a:t>
            </a:r>
            <a:r>
              <a:rPr lang="en-US" sz="2000" dirty="0">
                <a:latin typeface="Linotype Syntax Com" panose="020B0604020202020204" pitchFamily="34" charset="0"/>
              </a:rPr>
              <a:t>-</a:t>
            </a:r>
          </a:p>
          <a:p>
            <a:r>
              <a:rPr lang="en-US" sz="2000" dirty="0" err="1">
                <a:latin typeface="Linotype Syntax Com" panose="020B0604020202020204" pitchFamily="34" charset="0"/>
              </a:rPr>
              <a:t>diatia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dessit</a:t>
            </a:r>
            <a:r>
              <a:rPr lang="en-US" sz="2000" dirty="0">
                <a:latin typeface="Linotype Syntax Com" panose="020B0604020202020204" pitchFamily="34" charset="0"/>
              </a:rPr>
              <a:t> deles dent, sit vel </a:t>
            </a:r>
            <a:r>
              <a:rPr lang="en-US" sz="2000" dirty="0" err="1">
                <a:latin typeface="Linotype Syntax Com" panose="020B0604020202020204" pitchFamily="34" charset="0"/>
              </a:rPr>
              <a:t>invenis</a:t>
            </a:r>
            <a:r>
              <a:rPr lang="en-US" sz="2000" dirty="0">
                <a:latin typeface="Linotype Syntax Com" panose="020B0604020202020204" pitchFamily="34" charset="0"/>
              </a:rPr>
              <a:t> nus.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 Et </a:t>
            </a:r>
            <a:r>
              <a:rPr lang="en-US" sz="2000" dirty="0" err="1">
                <a:latin typeface="Linotype Syntax Com" panose="020B0604020202020204" pitchFamily="34" charset="0"/>
              </a:rPr>
              <a:t>fuga</a:t>
            </a:r>
            <a:r>
              <a:rPr lang="en-US" sz="2000" dirty="0">
                <a:latin typeface="Linotype Syntax Com" panose="020B0604020202020204" pitchFamily="34" charset="0"/>
              </a:rPr>
              <a:t>. Ri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 et </a:t>
            </a:r>
            <a:r>
              <a:rPr lang="en-US" sz="2000" dirty="0" err="1">
                <a:latin typeface="Linotype Syntax Com" panose="020B0604020202020204" pitchFamily="34" charset="0"/>
              </a:rPr>
              <a:t>liqui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resed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quae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porpore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pratusant</a:t>
            </a:r>
            <a:r>
              <a:rPr lang="en-US" sz="2000" dirty="0">
                <a:latin typeface="Linotype Syntax Com" panose="020B0604020202020204" pitchFamily="34" charset="0"/>
              </a:rPr>
              <a:t> ul</a:t>
            </a:r>
          </a:p>
          <a:p>
            <a:r>
              <a:rPr lang="en-US" sz="2000" dirty="0" err="1">
                <a:latin typeface="Linotype Syntax Com" panose="020B0604020202020204" pitchFamily="34" charset="0"/>
              </a:rPr>
              <a:t>parchic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tes</a:t>
            </a:r>
            <a:r>
              <a:rPr lang="en-US" sz="2000" dirty="0">
                <a:latin typeface="Linotype Syntax Com" panose="020B0604020202020204" pitchFamily="34" charset="0"/>
              </a:rPr>
              <a:t> et recto </a:t>
            </a:r>
            <a:r>
              <a:rPr lang="en-US" sz="2000" dirty="0" err="1">
                <a:latin typeface="Linotype Syntax Com" panose="020B0604020202020204" pitchFamily="34" charset="0"/>
              </a:rPr>
              <a:t>quias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sitemqu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atquia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comniet</a:t>
            </a:r>
            <a:r>
              <a:rPr lang="en-US" sz="2000" dirty="0">
                <a:latin typeface="Linotype Syntax Com" panose="020B0604020202020204" pitchFamily="34" charset="0"/>
              </a:rPr>
              <a:t> arum </a:t>
            </a:r>
          </a:p>
          <a:p>
            <a:r>
              <a:rPr lang="en-US" sz="2000" dirty="0" err="1">
                <a:latin typeface="Linotype Syntax Com" panose="020B0604020202020204" pitchFamily="34" charset="0"/>
              </a:rPr>
              <a:t>andae</a:t>
            </a:r>
            <a:r>
              <a:rPr lang="en-US" sz="2000" dirty="0">
                <a:latin typeface="Linotype Syntax Com" panose="020B0604020202020204" pitchFamily="34" charset="0"/>
              </a:rPr>
              <a:t> litas </a:t>
            </a:r>
            <a:r>
              <a:rPr lang="en-US" sz="2000" dirty="0" err="1">
                <a:latin typeface="Linotype Syntax Com" panose="020B0604020202020204" pitchFamily="34" charset="0"/>
              </a:rPr>
              <a:t>maximagni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asped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minulparciet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anditas</a:t>
            </a:r>
            <a:r>
              <a:rPr lang="en-US" sz="2000" dirty="0">
                <a:latin typeface="Linotype Syntax Com" panose="020B0604020202020204" pitchFamily="34" charset="0"/>
              </a:rPr>
              <a:t> vent </a:t>
            </a:r>
          </a:p>
          <a:p>
            <a:r>
              <a:rPr lang="en-US" sz="2000" dirty="0" err="1">
                <a:latin typeface="Linotype Syntax Com" panose="020B0604020202020204" pitchFamily="34" charset="0"/>
              </a:rPr>
              <a:t>laut</a:t>
            </a:r>
            <a:r>
              <a:rPr lang="en-US" sz="2000" dirty="0">
                <a:latin typeface="Linotype Syntax Com" panose="020B0604020202020204" pitchFamily="34" charset="0"/>
              </a:rPr>
              <a:t> dis </a:t>
            </a:r>
            <a:r>
              <a:rPr lang="en-US" sz="2000" dirty="0" err="1">
                <a:latin typeface="Linotype Syntax Com" panose="020B0604020202020204" pitchFamily="34" charset="0"/>
              </a:rPr>
              <a:t>nihiciant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alibear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umquis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ullesti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nveruptatem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5BB0D259-19A8-43E7-934A-3333083904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2000" dirty="0" err="1">
                <a:latin typeface="Linotype Syntax Com" panose="020B0604020202020204" pitchFamily="34" charset="0"/>
              </a:rPr>
              <a:t>rempori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onsequid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modis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eossimus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volupta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tions</a:t>
            </a:r>
            <a:endParaRPr lang="en-US" sz="2000" dirty="0">
              <a:latin typeface="Linotype Syntax Com" panose="020B0604020202020204" pitchFamily="34" charset="0"/>
            </a:endParaRP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Consilla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oporem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cuperob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sentemor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labestrudam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iam</a:t>
            </a:r>
            <a:r>
              <a:rPr lang="en-US" sz="2000" dirty="0">
                <a:latin typeface="Linotype Syntax Com" panose="020B0604020202020204" pitchFamily="34" charset="0"/>
              </a:rPr>
              <a:t> sis</a:t>
            </a:r>
          </a:p>
          <a:p>
            <a:r>
              <a:rPr lang="en-US" sz="2000" dirty="0" err="1">
                <a:latin typeface="Linotype Syntax Com" panose="020B0604020202020204" pitchFamily="34" charset="0"/>
              </a:rPr>
              <a:t>inu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inpripiem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dienarbitis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comnena</a:t>
            </a:r>
            <a:r>
              <a:rPr lang="en-US" sz="2000" dirty="0">
                <a:latin typeface="Linotype Syntax Com" panose="020B0604020202020204" pitchFamily="34" charset="0"/>
              </a:rPr>
              <a:t> rem, </a:t>
            </a:r>
            <a:r>
              <a:rPr lang="en-US" sz="2000" dirty="0" err="1">
                <a:latin typeface="Linotype Syntax Com" panose="020B0604020202020204" pitchFamily="34" charset="0"/>
              </a:rPr>
              <a:t>quam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perfex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utuus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faucid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porum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temurnihil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talic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tasdacia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inariam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perimpl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Verfecu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pplibul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lerarte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ribulto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rtent</a:t>
            </a:r>
            <a:r>
              <a:rPr lang="en-US" sz="2000" dirty="0">
                <a:latin typeface="Linotype Syntax Com" panose="020B0604020202020204" pitchFamily="34" charset="0"/>
              </a:rPr>
              <a:t>.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Nihilintiam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pere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eo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auc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ignam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ina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omnem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adducndam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ommo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istast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femus</a:t>
            </a:r>
            <a:r>
              <a:rPr lang="en-US" sz="2000" dirty="0">
                <a:latin typeface="Linotype Syntax Com" panose="020B0604020202020204" pitchFamily="34" charset="0"/>
              </a:rPr>
              <a:t> at </a:t>
            </a:r>
            <a:r>
              <a:rPr lang="en-US" sz="2000" dirty="0" err="1">
                <a:latin typeface="Linotype Syntax Com" panose="020B0604020202020204" pitchFamily="34" charset="0"/>
              </a:rPr>
              <a:t>publina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temque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publica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pesena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steruratum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Icus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laris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simium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sentia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numei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il</a:t>
            </a:r>
            <a:r>
              <a:rPr lang="en-US" sz="2000" dirty="0">
                <a:latin typeface="Linotype Syntax Com" panose="020B0604020202020204" pitchFamily="34" charset="0"/>
              </a:rPr>
              <a:t>.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Maio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blamus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vollabo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reperchicat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eaque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sint</a:t>
            </a:r>
            <a:r>
              <a:rPr lang="en-US" sz="2000" dirty="0">
                <a:latin typeface="Linotype Syntax Com" panose="020B0604020202020204" pitchFamily="34" charset="0"/>
              </a:rPr>
              <a:t> qui </a:t>
            </a:r>
            <a:r>
              <a:rPr lang="en-US" sz="2000" dirty="0" err="1">
                <a:latin typeface="Linotype Syntax Com" panose="020B0604020202020204" pitchFamily="34" charset="0"/>
              </a:rPr>
              <a:t>nobitatem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laborrum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sunt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aliatem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porest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officipsum</a:t>
            </a:r>
            <a:r>
              <a:rPr lang="en-US" sz="2000" dirty="0">
                <a:latin typeface="Linotype Syntax Com" panose="020B0604020202020204" pitchFamily="34" charset="0"/>
              </a:rPr>
              <a:t> as-</a:t>
            </a:r>
          </a:p>
          <a:p>
            <a:r>
              <a:rPr lang="en-US" sz="2000" dirty="0" err="1">
                <a:latin typeface="Linotype Syntax Com" panose="020B0604020202020204" pitchFamily="34" charset="0"/>
              </a:rPr>
              <a:t>piciendi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quatur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ipsam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quae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volupturia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diae</a:t>
            </a:r>
            <a:r>
              <a:rPr lang="en-US" sz="2000" dirty="0">
                <a:latin typeface="Linotype Syntax Com" panose="020B0604020202020204" pitchFamily="34" charset="0"/>
              </a:rPr>
              <a:t> dolore </a:t>
            </a:r>
            <a:r>
              <a:rPr lang="en-US" sz="2000" dirty="0" err="1">
                <a:latin typeface="Linotype Syntax Com" panose="020B0604020202020204" pitchFamily="34" charset="0"/>
              </a:rPr>
              <a:t>nim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laboreseque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atiores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dolorem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aliasperia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il</a:t>
            </a:r>
            <a:r>
              <a:rPr lang="en-US" sz="2000" dirty="0">
                <a:latin typeface="Linotype Syntax Com" panose="020B0604020202020204" pitchFamily="34" charset="0"/>
              </a:rPr>
              <a:t> et </a:t>
            </a:r>
            <a:r>
              <a:rPr lang="en-US" sz="2000" dirty="0" err="1">
                <a:latin typeface="Linotype Syntax Com" panose="020B0604020202020204" pitchFamily="34" charset="0"/>
              </a:rPr>
              <a:t>andelectae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consequidel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idusda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quis</a:t>
            </a:r>
            <a:r>
              <a:rPr lang="en-US" sz="2000" dirty="0">
                <a:latin typeface="Linotype Syntax Com" panose="020B0604020202020204" pitchFamily="34" charset="0"/>
              </a:rPr>
              <a:t> vent.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Verfiri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unt</a:t>
            </a:r>
            <a:r>
              <a:rPr lang="en-US" sz="2000" dirty="0">
                <a:latin typeface="Linotype Syntax Com" panose="020B0604020202020204" pitchFamily="34" charset="0"/>
              </a:rPr>
              <a:t>, se </a:t>
            </a:r>
            <a:r>
              <a:rPr lang="en-US" sz="2000" dirty="0" err="1">
                <a:latin typeface="Linotype Syntax Com" panose="020B0604020202020204" pitchFamily="34" charset="0"/>
              </a:rPr>
              <a:t>quostem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oltodica</a:t>
            </a:r>
            <a:r>
              <a:rPr lang="en-US" sz="2000" dirty="0">
                <a:latin typeface="Linotype Syntax Com" panose="020B0604020202020204" pitchFamily="34" charset="0"/>
              </a:rPr>
              <a:t>; </a:t>
            </a:r>
            <a:r>
              <a:rPr lang="en-US" sz="2000" dirty="0" err="1">
                <a:latin typeface="Linotype Syntax Com" panose="020B0604020202020204" pitchFamily="34" charset="0"/>
              </a:rPr>
              <a:t>nin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dicips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mus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Catus</a:t>
            </a:r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conlocus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nost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audem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Ipio</a:t>
            </a:r>
            <a:r>
              <a:rPr lang="en-US" sz="2000" dirty="0">
                <a:latin typeface="Linotype Syntax Com" panose="020B0604020202020204" pitchFamily="34" charset="0"/>
              </a:rPr>
              <a:t> hos </a:t>
            </a:r>
            <a:r>
              <a:rPr lang="en-US" sz="2000" dirty="0" err="1">
                <a:latin typeface="Linotype Syntax Com" panose="020B0604020202020204" pitchFamily="34" charset="0"/>
              </a:rPr>
              <a:t>patquit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menis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viri</a:t>
            </a:r>
            <a:r>
              <a:rPr lang="en-US" sz="2000" dirty="0">
                <a:latin typeface="Linotype Syntax Com" panose="020B0604020202020204" pitchFamily="34" charset="0"/>
              </a:rPr>
              <a:t>-</a:t>
            </a:r>
          </a:p>
          <a:p>
            <a:r>
              <a:rPr lang="en-US" sz="2000" dirty="0" err="1">
                <a:latin typeface="Linotype Syntax Com" panose="020B0604020202020204" pitchFamily="34" charset="0"/>
              </a:rPr>
              <a:t>ora</a:t>
            </a:r>
            <a:r>
              <a:rPr lang="en-US" sz="2000" dirty="0">
                <a:latin typeface="Linotype Syntax Com" panose="020B0604020202020204" pitchFamily="34" charset="0"/>
              </a:rPr>
              <a:t>? </a:t>
            </a:r>
            <a:r>
              <a:rPr lang="en-US" sz="2000" dirty="0" err="1">
                <a:latin typeface="Linotype Syntax Com" panose="020B0604020202020204" pitchFamily="34" charset="0"/>
              </a:rPr>
              <a:t>Iquem</a:t>
            </a:r>
            <a:r>
              <a:rPr lang="en-US" sz="2000" dirty="0">
                <a:latin typeface="Linotype Syntax Com" panose="020B0604020202020204" pitchFamily="34" charset="0"/>
              </a:rPr>
              <a:t> is </a:t>
            </a:r>
            <a:r>
              <a:rPr lang="en-US" sz="2000" dirty="0" err="1">
                <a:latin typeface="Linotype Syntax Com" panose="020B0604020202020204" pitchFamily="34" charset="0"/>
              </a:rPr>
              <a:t>ompli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consilla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oporem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cuperob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sentemor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labestrudam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iam</a:t>
            </a:r>
            <a:r>
              <a:rPr lang="en-US" sz="2000" dirty="0">
                <a:latin typeface="Linotype Syntax Com" panose="020B0604020202020204" pitchFamily="34" charset="0"/>
              </a:rPr>
              <a:t> sis </a:t>
            </a:r>
            <a:r>
              <a:rPr lang="en-US" sz="2000" dirty="0" err="1">
                <a:latin typeface="Linotype Syntax Com" panose="020B0604020202020204" pitchFamily="34" charset="0"/>
              </a:rPr>
              <a:t>inu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inpripiem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dienarbitis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comnena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</a:p>
          <a:p>
            <a:r>
              <a:rPr lang="en-US" sz="2000" dirty="0" err="1">
                <a:latin typeface="Linotype Syntax Com" panose="020B0604020202020204" pitchFamily="34" charset="0"/>
              </a:rPr>
              <a:t>ora</a:t>
            </a:r>
            <a:r>
              <a:rPr lang="en-US" sz="2000" dirty="0">
                <a:latin typeface="Linotype Syntax Com" panose="020B0604020202020204" pitchFamily="34" charset="0"/>
              </a:rPr>
              <a:t>? </a:t>
            </a:r>
            <a:r>
              <a:rPr lang="en-US" sz="2000" dirty="0" err="1">
                <a:latin typeface="Linotype Syntax Com" panose="020B0604020202020204" pitchFamily="34" charset="0"/>
              </a:rPr>
              <a:t>Iquem</a:t>
            </a:r>
            <a:r>
              <a:rPr lang="en-US" sz="2000" dirty="0">
                <a:latin typeface="Linotype Syntax Com" panose="020B0604020202020204" pitchFamily="34" charset="0"/>
              </a:rPr>
              <a:t> is </a:t>
            </a:r>
            <a:r>
              <a:rPr lang="en-US" sz="2000" dirty="0" err="1">
                <a:latin typeface="Linotype Syntax Com" panose="020B0604020202020204" pitchFamily="34" charset="0"/>
              </a:rPr>
              <a:t>ompli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consilla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oporem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cuperob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sentemor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labestrudam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iam</a:t>
            </a:r>
            <a:r>
              <a:rPr lang="en-US" sz="2000" dirty="0">
                <a:latin typeface="Linotype Syntax Com" panose="020B0604020202020204" pitchFamily="34" charset="0"/>
              </a:rPr>
              <a:t> sis </a:t>
            </a:r>
            <a:r>
              <a:rPr lang="en-US" sz="2000" dirty="0" err="1">
                <a:latin typeface="Linotype Syntax Com" panose="020B0604020202020204" pitchFamily="34" charset="0"/>
              </a:rPr>
              <a:t>inu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inpripiem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dienarbitis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comnena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rem, </a:t>
            </a:r>
            <a:r>
              <a:rPr lang="en-US" sz="2000" dirty="0" err="1">
                <a:latin typeface="Linotype Syntax Com" panose="020B0604020202020204" pitchFamily="34" charset="0"/>
              </a:rPr>
              <a:t>quam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perfex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utuus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faucid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porum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temurnihil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talic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tasdacia</a:t>
            </a:r>
            <a:endParaRPr lang="en-US" sz="2000" dirty="0">
              <a:latin typeface="Linotype Syntax Com" panose="020B0604020202020204" pitchFamily="34" charset="0"/>
            </a:endParaRP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Maio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blamus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vollabo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reperchicat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eaque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sint</a:t>
            </a:r>
            <a:r>
              <a:rPr lang="en-US" sz="2000" dirty="0">
                <a:latin typeface="Linotype Syntax Com" panose="020B0604020202020204" pitchFamily="34" charset="0"/>
              </a:rPr>
              <a:t> qui </a:t>
            </a:r>
            <a:r>
              <a:rPr lang="en-US" sz="2000" dirty="0" err="1">
                <a:latin typeface="Linotype Syntax Com" panose="020B0604020202020204" pitchFamily="34" charset="0"/>
              </a:rPr>
              <a:t>nobitatem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laborrum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sunt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aliatem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porest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officipsum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</a:p>
          <a:p>
            <a:r>
              <a:rPr lang="en-US" sz="2000" dirty="0" err="1">
                <a:latin typeface="Linotype Syntax Com" panose="020B0604020202020204" pitchFamily="34" charset="0"/>
              </a:rPr>
              <a:t>aspiciendi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quatur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ipsam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quae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volupturia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diae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dolo</a:t>
            </a:r>
            <a:r>
              <a:rPr lang="en-US" sz="2000" dirty="0">
                <a:latin typeface="Linotype Syntax Com" panose="020B0604020202020204" pitchFamily="34" charset="0"/>
              </a:rPr>
              <a:t>-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re </a:t>
            </a:r>
            <a:r>
              <a:rPr lang="en-US" sz="2000" dirty="0" err="1">
                <a:latin typeface="Linotype Syntax Com" panose="020B0604020202020204" pitchFamily="34" charset="0"/>
              </a:rPr>
              <a:t>nim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laboreseque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atiores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dolorem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aliasperia</a:t>
            </a:r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il</a:t>
            </a:r>
            <a:r>
              <a:rPr lang="en-US" sz="2000" dirty="0">
                <a:latin typeface="Linotype Syntax Com" panose="020B0604020202020204" pitchFamily="34" charset="0"/>
              </a:rPr>
              <a:t> et </a:t>
            </a:r>
            <a:r>
              <a:rPr lang="en-US" sz="2000" dirty="0" err="1">
                <a:latin typeface="Linotype Syntax Com" panose="020B0604020202020204" pitchFamily="34" charset="0"/>
              </a:rPr>
              <a:t>andelectae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consequidel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idusda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quis</a:t>
            </a:r>
            <a:r>
              <a:rPr lang="en-US" sz="2000" dirty="0">
                <a:latin typeface="Linotype Syntax Com" panose="020B0604020202020204" pitchFamily="34" charset="0"/>
              </a:rPr>
              <a:t> vent. </a:t>
            </a:r>
            <a:r>
              <a:rPr lang="en-US" sz="2000" dirty="0" err="1">
                <a:latin typeface="Linotype Syntax Com" panose="020B0604020202020204" pitchFamily="34" charset="0"/>
              </a:rPr>
              <a:t>cuperob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sentemor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labestrudam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iam</a:t>
            </a:r>
            <a:r>
              <a:rPr lang="en-US" sz="2000" dirty="0">
                <a:latin typeface="Linotype Syntax Com" panose="020B0604020202020204" pitchFamily="34" charset="0"/>
              </a:rPr>
              <a:t> sis </a:t>
            </a:r>
            <a:r>
              <a:rPr lang="en-US" sz="2000" dirty="0" err="1">
                <a:latin typeface="Linotype Syntax Com" panose="020B0604020202020204" pitchFamily="34" charset="0"/>
              </a:rPr>
              <a:t>inu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inpripiem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dienarbi</a:t>
            </a:r>
            <a:r>
              <a:rPr lang="en-US" sz="2000" dirty="0">
                <a:latin typeface="Linotype Syntax Com" panose="020B0604020202020204" pitchFamily="34" charset="0"/>
              </a:rPr>
              <a:t>-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tis </a:t>
            </a:r>
            <a:r>
              <a:rPr lang="en-US" sz="2000" dirty="0" err="1">
                <a:latin typeface="Linotype Syntax Com" panose="020B0604020202020204" pitchFamily="34" charset="0"/>
              </a:rPr>
              <a:t>comnena</a:t>
            </a:r>
            <a:r>
              <a:rPr lang="en-US" sz="2000" dirty="0">
                <a:latin typeface="Linotype Syntax Com" panose="020B0604020202020204" pitchFamily="34" charset="0"/>
              </a:rPr>
              <a:t> rem, </a:t>
            </a:r>
            <a:r>
              <a:rPr lang="en-US" sz="2000" dirty="0" err="1">
                <a:latin typeface="Linotype Syntax Com" panose="020B0604020202020204" pitchFamily="34" charset="0"/>
              </a:rPr>
              <a:t>quam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perfex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utuus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faucid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porum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temurnihil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Provid</a:t>
            </a:r>
            <a:r>
              <a:rPr lang="en-US" sz="2000" dirty="0">
                <a:latin typeface="Linotype Syntax Com" panose="020B0604020202020204" pitchFamily="34" charset="0"/>
              </a:rPr>
              <a:t> et </a:t>
            </a:r>
            <a:r>
              <a:rPr lang="en-US" sz="2000" dirty="0" err="1">
                <a:latin typeface="Linotype Syntax Com" panose="020B0604020202020204" pitchFamily="34" charset="0"/>
              </a:rPr>
              <a:t>elesequ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iaectio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nseque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poreperitati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conesse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quideliqui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facculparum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hillit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hil</a:t>
            </a:r>
            <a:r>
              <a:rPr lang="en-US" sz="2000" dirty="0">
                <a:latin typeface="Linotype Syntax Com" panose="020B0604020202020204" pitchFamily="34" charset="0"/>
              </a:rPr>
              <a:t> et </a:t>
            </a:r>
            <a:r>
              <a:rPr lang="en-US" sz="2000" dirty="0" err="1">
                <a:latin typeface="Linotype Syntax Com" panose="020B0604020202020204" pitchFamily="34" charset="0"/>
              </a:rPr>
              <a:t>quatiatia</a:t>
            </a:r>
            <a:r>
              <a:rPr lang="en-US" sz="2000" dirty="0">
                <a:latin typeface="Linotype Syntax Com" panose="020B0604020202020204" pitchFamily="34" charset="0"/>
              </a:rPr>
              <a:t>-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tur </a:t>
            </a:r>
            <a:r>
              <a:rPr lang="en-US" sz="2000" dirty="0" err="1">
                <a:latin typeface="Linotype Syntax Com" panose="020B0604020202020204" pitchFamily="34" charset="0"/>
              </a:rPr>
              <a:t>sequos</a:t>
            </a:r>
            <a:r>
              <a:rPr lang="en-US" sz="2000" dirty="0">
                <a:latin typeface="Linotype Syntax Com" panose="020B0604020202020204" pitchFamily="34" charset="0"/>
              </a:rPr>
              <a:t> et </a:t>
            </a:r>
            <a:r>
              <a:rPr lang="en-US" sz="2000" dirty="0" err="1">
                <a:latin typeface="Linotype Syntax Com" panose="020B0604020202020204" pitchFamily="34" charset="0"/>
              </a:rPr>
              <a:t>odi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audi</a:t>
            </a:r>
            <a:r>
              <a:rPr lang="en-US" sz="2000" dirty="0">
                <a:latin typeface="Linotype Syntax Com" panose="020B0604020202020204" pitchFamily="34" charset="0"/>
              </a:rPr>
              <a:t> od qui </a:t>
            </a:r>
            <a:r>
              <a:rPr lang="en-US" sz="2000" dirty="0" err="1">
                <a:latin typeface="Linotype Syntax Com" panose="020B0604020202020204" pitchFamily="34" charset="0"/>
              </a:rPr>
              <a:t>conessunt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prorerum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nonectectem</a:t>
            </a:r>
            <a:r>
              <a:rPr lang="en-US" sz="2000" dirty="0">
                <a:latin typeface="Linotype Syntax Com" panose="020B0604020202020204" pitchFamily="34" charset="0"/>
              </a:rPr>
              <a:t> fugit qui </a:t>
            </a:r>
            <a:r>
              <a:rPr lang="en-US" sz="2000" dirty="0" err="1">
                <a:latin typeface="Linotype Syntax Com" panose="020B0604020202020204" pitchFamily="34" charset="0"/>
              </a:rPr>
              <a:t>acepta</a:t>
            </a:r>
            <a:r>
              <a:rPr lang="en-US" sz="2000" dirty="0">
                <a:latin typeface="Linotype Syntax Com" panose="020B0604020202020204" pitchFamily="34" charset="0"/>
              </a:rPr>
              <a:t> net, </a:t>
            </a:r>
            <a:r>
              <a:rPr lang="en-US" sz="2000" dirty="0" err="1">
                <a:latin typeface="Linotype Syntax Com" panose="020B0604020202020204" pitchFamily="34" charset="0"/>
              </a:rPr>
              <a:t>acienis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nam</a:t>
            </a:r>
            <a:r>
              <a:rPr lang="en-US" sz="2000" dirty="0">
                <a:latin typeface="Linotype Syntax Com" panose="020B0604020202020204" pitchFamily="34" charset="0"/>
              </a:rPr>
              <a:t> et </a:t>
            </a:r>
            <a:r>
              <a:rPr lang="en-US" sz="2000" dirty="0" err="1">
                <a:latin typeface="Linotype Syntax Com" panose="020B0604020202020204" pitchFamily="34" charset="0"/>
              </a:rPr>
              <a:t>ommo</a:t>
            </a:r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tet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volorro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rendundandis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omnihit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nat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lantur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consecatis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esecum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quis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mincilia</a:t>
            </a:r>
            <a:r>
              <a:rPr lang="en-US" sz="2000" dirty="0">
                <a:latin typeface="Linotype Syntax Com" panose="020B0604020202020204" pitchFamily="34" charset="0"/>
              </a:rPr>
              <a:t> qui vent aped </a:t>
            </a:r>
            <a:r>
              <a:rPr lang="en-US" sz="2000" dirty="0" err="1">
                <a:latin typeface="Linotype Syntax Com" panose="020B0604020202020204" pitchFamily="34" charset="0"/>
              </a:rPr>
              <a:t>eate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entiorrum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estibea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nim</a:t>
            </a:r>
            <a:r>
              <a:rPr lang="en-US" sz="2000" dirty="0">
                <a:latin typeface="Linotype Syntax Com" panose="020B0604020202020204" pitchFamily="34" charset="0"/>
              </a:rPr>
              <a:t> res </a:t>
            </a:r>
            <a:r>
              <a:rPr lang="en-US" sz="2000" dirty="0" err="1">
                <a:latin typeface="Linotype Syntax Com" panose="020B0604020202020204" pitchFamily="34" charset="0"/>
              </a:rPr>
              <a:t>esercit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omnis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simos</a:t>
            </a:r>
            <a:r>
              <a:rPr lang="en-US" sz="2000" dirty="0">
                <a:latin typeface="Linotype Syntax Com" panose="020B0604020202020204" pitchFamily="34" charset="0"/>
              </a:rPr>
              <a:t> mod.</a:t>
            </a: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 err="1">
                <a:latin typeface="Linotype Syntax Com" panose="020B0604020202020204" pitchFamily="34" charset="0"/>
              </a:rPr>
              <a:t>Verfiri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unt</a:t>
            </a:r>
            <a:r>
              <a:rPr lang="en-US" sz="2000" dirty="0">
                <a:latin typeface="Linotype Syntax Com" panose="020B0604020202020204" pitchFamily="34" charset="0"/>
              </a:rPr>
              <a:t>, se </a:t>
            </a:r>
            <a:r>
              <a:rPr lang="en-US" sz="2000" dirty="0" err="1">
                <a:latin typeface="Linotype Syntax Com" panose="020B0604020202020204" pitchFamily="34" charset="0"/>
              </a:rPr>
              <a:t>quostem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oltodica</a:t>
            </a:r>
            <a:r>
              <a:rPr lang="en-US" sz="2000" dirty="0">
                <a:latin typeface="Linotype Syntax Com" panose="020B0604020202020204" pitchFamily="34" charset="0"/>
              </a:rPr>
              <a:t>; </a:t>
            </a:r>
            <a:r>
              <a:rPr lang="en-US" sz="2000" dirty="0" err="1">
                <a:latin typeface="Linotype Syntax Com" panose="020B0604020202020204" pitchFamily="34" charset="0"/>
              </a:rPr>
              <a:t>nin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dicips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mus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Catus</a:t>
            </a:r>
            <a:endParaRPr lang="en-US" sz="2000" dirty="0">
              <a:latin typeface="Linotype Syntax Com" panose="020B0604020202020204" pitchFamily="34" charset="0"/>
            </a:endParaRPr>
          </a:p>
          <a:p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conlocus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nost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audem</a:t>
            </a:r>
            <a:r>
              <a:rPr lang="en-US" sz="2000" dirty="0">
                <a:latin typeface="Linotype Syntax Com" panose="020B0604020202020204" pitchFamily="34" charset="0"/>
              </a:rPr>
              <a:t>. </a:t>
            </a:r>
            <a:r>
              <a:rPr lang="en-US" sz="2000" dirty="0" err="1">
                <a:latin typeface="Linotype Syntax Com" panose="020B0604020202020204" pitchFamily="34" charset="0"/>
              </a:rPr>
              <a:t>Ipio</a:t>
            </a:r>
            <a:r>
              <a:rPr lang="en-US" sz="2000" dirty="0">
                <a:latin typeface="Linotype Syntax Com" panose="020B0604020202020204" pitchFamily="34" charset="0"/>
              </a:rPr>
              <a:t> hos </a:t>
            </a:r>
            <a:r>
              <a:rPr lang="en-US" sz="2000" dirty="0" err="1">
                <a:latin typeface="Linotype Syntax Com" panose="020B0604020202020204" pitchFamily="34" charset="0"/>
              </a:rPr>
              <a:t>patquit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menis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viri</a:t>
            </a:r>
            <a:r>
              <a:rPr lang="en-US" sz="2000" dirty="0">
                <a:latin typeface="Linotype Syntax Com" panose="020B0604020202020204" pitchFamily="34" charset="0"/>
              </a:rPr>
              <a:t>-</a:t>
            </a:r>
          </a:p>
          <a:p>
            <a:r>
              <a:rPr lang="en-US" sz="2000" dirty="0" err="1">
                <a:latin typeface="Linotype Syntax Com" panose="020B0604020202020204" pitchFamily="34" charset="0"/>
              </a:rPr>
              <a:t>ora</a:t>
            </a:r>
            <a:r>
              <a:rPr lang="en-US" sz="2000" dirty="0">
                <a:latin typeface="Linotype Syntax Com" panose="020B0604020202020204" pitchFamily="34" charset="0"/>
              </a:rPr>
              <a:t>? </a:t>
            </a:r>
            <a:r>
              <a:rPr lang="en-US" sz="2000" dirty="0" err="1">
                <a:latin typeface="Linotype Syntax Com" panose="020B0604020202020204" pitchFamily="34" charset="0"/>
              </a:rPr>
              <a:t>Iquem</a:t>
            </a:r>
            <a:r>
              <a:rPr lang="en-US" sz="2000" dirty="0">
                <a:latin typeface="Linotype Syntax Com" panose="020B0604020202020204" pitchFamily="34" charset="0"/>
              </a:rPr>
              <a:t> is </a:t>
            </a:r>
            <a:r>
              <a:rPr lang="en-US" sz="2000" dirty="0" err="1">
                <a:latin typeface="Linotype Syntax Com" panose="020B0604020202020204" pitchFamily="34" charset="0"/>
              </a:rPr>
              <a:t>ompli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consilla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oporem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cuperob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sentemor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labestrudam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iam</a:t>
            </a:r>
            <a:r>
              <a:rPr lang="en-US" sz="2000" dirty="0">
                <a:latin typeface="Linotype Syntax Com" panose="020B0604020202020204" pitchFamily="34" charset="0"/>
              </a:rPr>
              <a:t> sis </a:t>
            </a:r>
            <a:r>
              <a:rPr lang="en-US" sz="2000" dirty="0" err="1">
                <a:latin typeface="Linotype Syntax Com" panose="020B0604020202020204" pitchFamily="34" charset="0"/>
              </a:rPr>
              <a:t>inu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inpripiem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dienarbitis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comnena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</a:p>
          <a:p>
            <a:r>
              <a:rPr lang="en-US" sz="2000" dirty="0">
                <a:latin typeface="Linotype Syntax Com" panose="020B0604020202020204" pitchFamily="34" charset="0"/>
              </a:rPr>
              <a:t>rem, </a:t>
            </a:r>
            <a:r>
              <a:rPr lang="en-US" sz="2000" dirty="0" err="1">
                <a:latin typeface="Linotype Syntax Com" panose="020B0604020202020204" pitchFamily="34" charset="0"/>
              </a:rPr>
              <a:t>quam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perfex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mo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utuus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faucid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porum</a:t>
            </a:r>
            <a:r>
              <a:rPr lang="en-US" sz="2000" dirty="0">
                <a:latin typeface="Linotype Syntax Com" panose="020B0604020202020204" pitchFamily="34" charset="0"/>
              </a:rPr>
              <a:t>, </a:t>
            </a:r>
            <a:r>
              <a:rPr lang="en-US" sz="2000" dirty="0" err="1">
                <a:latin typeface="Linotype Syntax Com" panose="020B0604020202020204" pitchFamily="34" charset="0"/>
              </a:rPr>
              <a:t>temurnihil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talic</a:t>
            </a:r>
            <a:r>
              <a:rPr lang="en-US" sz="2000" dirty="0">
                <a:latin typeface="Linotype Syntax Com" panose="020B0604020202020204" pitchFamily="34" charset="0"/>
              </a:rPr>
              <a:t> </a:t>
            </a:r>
            <a:r>
              <a:rPr lang="en-US" sz="2000" dirty="0" err="1">
                <a:latin typeface="Linotype Syntax Com" panose="020B0604020202020204" pitchFamily="34" charset="0"/>
              </a:rPr>
              <a:t>tasdacia</a:t>
            </a:r>
            <a:endParaRPr lang="en-US" sz="2000" dirty="0">
              <a:latin typeface="Linotype Syntax Com" panose="020B0604020202020204" pitchFamily="34" charset="0"/>
            </a:endParaRP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endParaRPr lang="en-US" sz="2000" dirty="0">
              <a:latin typeface="Linotype Syntax Com" panose="020B0604020202020204" pitchFamily="34" charset="0"/>
            </a:endParaRPr>
          </a:p>
          <a:p>
            <a:endParaRPr lang="en-US" sz="2000" dirty="0">
              <a:latin typeface="Linotype Syntax Com" panose="020B0604020202020204" pitchFamily="34" charset="0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29B08229-F548-410B-870C-06E7885A43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0"/>
            <a:r>
              <a:rPr lang="en-IN" sz="4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Zusammenfassung</a:t>
            </a:r>
            <a:endParaRPr lang="en-IN" sz="4000" b="1" dirty="0">
              <a:solidFill>
                <a:schemeClr val="accent1"/>
              </a:solidFill>
              <a:latin typeface="Linotype Syntax Com" panose="020B0604020202020204" pitchFamily="34" charset="0"/>
            </a:endParaRPr>
          </a:p>
          <a:p>
            <a:pPr lvl="0"/>
            <a:endParaRPr lang="en-IN" sz="2200" dirty="0">
              <a:solidFill>
                <a:prstClr val="black"/>
              </a:solidFill>
              <a:latin typeface="Linotype Syntax Com" panose="020B0604020202020204" pitchFamily="34" charset="0"/>
            </a:endParaRPr>
          </a:p>
          <a:p>
            <a:pPr lvl="0"/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Ude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converit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;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num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,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nosulic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aequid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ceris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, et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atu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mis ha-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est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? Nos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obut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grarbemus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.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Culiu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sed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C.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Cio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, locus,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rudam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iam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sis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inu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inpripiem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,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dienarbitis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comnena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inpripiem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,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dienarbitis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comnena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rem,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quam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perfex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mo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utuus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faucid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porum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,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temurnihil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talic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tasdacia</a:t>
            </a:r>
            <a:endParaRPr lang="en-IN" sz="2000" dirty="0">
              <a:solidFill>
                <a:prstClr val="black"/>
              </a:solidFill>
              <a:latin typeface="Linotype Syntax Com" panose="020B0604020202020204" pitchFamily="34" charset="0"/>
            </a:endParaRPr>
          </a:p>
          <a:p>
            <a:pPr lvl="0"/>
            <a:endParaRPr lang="it-IT" sz="2000" b="1" dirty="0">
              <a:solidFill>
                <a:srgbClr val="006B93"/>
              </a:solidFill>
              <a:latin typeface="Linotype Syntax Com" panose="020B0604020202020204" pitchFamily="34" charset="0"/>
            </a:endParaRPr>
          </a:p>
          <a:p>
            <a:pPr lvl="0"/>
            <a:r>
              <a:rPr lang="it-IT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Verfiri, unt, se quostem oltodica </a:t>
            </a:r>
          </a:p>
          <a:p>
            <a:pPr lvl="0"/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›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Anstriche</a:t>
            </a:r>
            <a:endParaRPr lang="en-IN" sz="2000" dirty="0">
              <a:solidFill>
                <a:prstClr val="black"/>
              </a:solidFill>
              <a:latin typeface="Linotype Syntax Com" panose="020B0604020202020204" pitchFamily="34" charset="0"/>
            </a:endParaRPr>
          </a:p>
          <a:p>
            <a:pPr lvl="0"/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›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Veritatior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aut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eaquas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veles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sed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est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,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iunt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ullit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fuga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. Nam</a:t>
            </a:r>
          </a:p>
          <a:p>
            <a:pPr marL="91440" lvl="0"/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facit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vollabo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rerumquat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. </a:t>
            </a:r>
          </a:p>
          <a:p>
            <a:pPr lvl="0"/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›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Busam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velique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soluptae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</a:p>
          <a:p>
            <a:pPr lvl="0"/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›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Dolupta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ventiori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utempossim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</a:p>
          <a:p>
            <a:pPr lvl="0"/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› Ut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exces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etur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sant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,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conet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pedis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delit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,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sinci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odis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undam, </a:t>
            </a:r>
          </a:p>
          <a:p>
            <a:pPr marL="91440" lvl="0"/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ipsam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verorepudae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vel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idit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laut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molorporemos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volesendunti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am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inci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nitincit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de cum nobis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molesection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</a:p>
          <a:p>
            <a:pPr lvl="0"/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›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Porem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harum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aliquo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quate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di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corates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molesed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quo ex </a:t>
            </a:r>
          </a:p>
          <a:p>
            <a:pPr marL="91440" lvl="0"/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et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ulpa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dolecerum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reheni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ium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dolore.</a:t>
            </a:r>
          </a:p>
          <a:p>
            <a:pPr lvl="0"/>
            <a:endParaRPr lang="en-IN" sz="2000" dirty="0">
              <a:solidFill>
                <a:prstClr val="black"/>
              </a:solidFill>
              <a:latin typeface="Linotype Syntax Com" panose="020B0604020202020204" pitchFamily="34" charset="0"/>
            </a:endParaRPr>
          </a:p>
          <a:p>
            <a:pPr lvl="0"/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Delent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autatur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mo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doluptate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pliqui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occupta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dolorem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oloritem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.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Num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sae nus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ea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im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libusam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aut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ad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mos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iducid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quatia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sint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vollatus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aborionecae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non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natem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comnis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se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venitas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abor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sam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vellabo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ritiorpost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,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odistia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sent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minvent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perferovit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ri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blati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optaquu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ntiur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,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sed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exeri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quas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undae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corrundis</a:t>
            </a:r>
            <a:endParaRPr lang="en-IN" sz="2000" dirty="0">
              <a:solidFill>
                <a:prstClr val="black"/>
              </a:solidFill>
              <a:latin typeface="Linotype Syntax Com" panose="020B0604020202020204" pitchFamily="34" charset="0"/>
            </a:endParaRPr>
          </a:p>
          <a:p>
            <a:pPr lvl="0"/>
            <a:endParaRPr lang="en-IN" sz="2000" b="1" dirty="0">
              <a:solidFill>
                <a:srgbClr val="006B93"/>
              </a:solidFill>
              <a:latin typeface="Linotype Syntax Com" panose="020B0604020202020204" pitchFamily="34" charset="0"/>
            </a:endParaRPr>
          </a:p>
          <a:p>
            <a:pPr lvl="0"/>
            <a:r>
              <a:rPr lang="en-IN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1. </a:t>
            </a:r>
            <a:r>
              <a:rPr lang="en-IN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Nihilintiam</a:t>
            </a:r>
            <a:r>
              <a:rPr lang="en-IN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pere</a:t>
            </a:r>
            <a:r>
              <a:rPr lang="en-IN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, </a:t>
            </a:r>
            <a:r>
              <a:rPr lang="en-IN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eo</a:t>
            </a:r>
            <a:r>
              <a:rPr lang="en-IN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b="1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auc</a:t>
            </a:r>
            <a:r>
              <a:rPr lang="en-IN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</a:p>
          <a:p>
            <a:pPr lvl="0"/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rem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quam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facchus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consus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bonsulu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derceps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entemus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at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publina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temque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publica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pesena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, es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steruratum.Maximis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-</a:t>
            </a:r>
          </a:p>
          <a:p>
            <a:pPr lvl="0"/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que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consultorio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tus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incus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laris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ines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simium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sentia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numei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consi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il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us.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Culiu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sed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C.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Cio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,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sperfestori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potabemque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am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potinpre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ac</a:t>
            </a:r>
          </a:p>
          <a:p>
            <a:pPr lvl="0"/>
            <a:endParaRPr lang="pt-BR" sz="2000" b="1" dirty="0">
              <a:solidFill>
                <a:srgbClr val="006B93"/>
              </a:solidFill>
              <a:latin typeface="Linotype Syntax Com" panose="020B0604020202020204" pitchFamily="34" charset="0"/>
            </a:endParaRPr>
          </a:p>
          <a:p>
            <a:pPr lvl="0"/>
            <a:r>
              <a:rPr lang="pt-BR" sz="2000" b="1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2.Nihilintiam pere, eo auc </a:t>
            </a:r>
          </a:p>
          <a:p>
            <a:pPr lvl="0"/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rem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quam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facchus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consus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bonsulu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derceps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entemus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at</a:t>
            </a:r>
          </a:p>
          <a:p>
            <a:pPr lvl="0"/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publina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temque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publica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pesena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, es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steruratum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. Maxi-</a:t>
            </a:r>
          </a:p>
          <a:p>
            <a:pPr lvl="0"/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misque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consultorio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tus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incus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laris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ines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simium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sentia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nu-</a:t>
            </a:r>
          </a:p>
          <a:p>
            <a:pPr lvl="0"/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mei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consi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il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us.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Culiu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sed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C.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Cio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,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sperfestori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potabem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-</a:t>
            </a:r>
          </a:p>
          <a:p>
            <a:pPr lvl="0"/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que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sperfestori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potabemque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am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potinpre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ac.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oloritem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.</a:t>
            </a:r>
          </a:p>
          <a:p>
            <a:pPr lvl="0"/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Num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sae nus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ea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im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libusam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aut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ad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mos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iducid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quatia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sint</a:t>
            </a:r>
            <a:endParaRPr lang="en-IN" sz="2000" dirty="0">
              <a:solidFill>
                <a:prstClr val="black"/>
              </a:solidFill>
              <a:latin typeface="Linotype Syntax Com" panose="020B0604020202020204" pitchFamily="34" charset="0"/>
            </a:endParaRPr>
          </a:p>
          <a:p>
            <a:pPr lvl="0"/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vollatus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aborionecae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non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natem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comnis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se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venitas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abor</a:t>
            </a:r>
            <a:endParaRPr lang="en-IN" sz="2000" dirty="0">
              <a:solidFill>
                <a:prstClr val="black"/>
              </a:solidFill>
              <a:latin typeface="Linotype Syntax Com" panose="020B0604020202020204" pitchFamily="34" charset="0"/>
            </a:endParaRPr>
          </a:p>
          <a:p>
            <a:pPr lvl="0"/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sam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vellabo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ritiorpost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,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odistia</a:t>
            </a:r>
            <a:r>
              <a:rPr lang="en-IN" sz="2000" dirty="0">
                <a:solidFill>
                  <a:prstClr val="black"/>
                </a:solidFill>
                <a:latin typeface="Linotype Syntax Com" panose="020B0604020202020204" pitchFamily="34" charset="0"/>
              </a:rPr>
              <a:t> sent </a:t>
            </a:r>
            <a:r>
              <a:rPr lang="en-IN" sz="2000" dirty="0" err="1">
                <a:solidFill>
                  <a:prstClr val="black"/>
                </a:solidFill>
                <a:latin typeface="Linotype Syntax Com" panose="020B0604020202020204" pitchFamily="34" charset="0"/>
              </a:rPr>
              <a:t>minvent</a:t>
            </a:r>
            <a:endParaRPr lang="en-IN" sz="2000" b="1" dirty="0">
              <a:solidFill>
                <a:srgbClr val="006B93"/>
              </a:solidFill>
              <a:latin typeface="Linotype Syntax Com" panose="020B0604020202020204" pitchFamily="34" charset="0"/>
            </a:endParaRPr>
          </a:p>
          <a:p>
            <a:endParaRPr lang="en-US" dirty="0">
              <a:latin typeface="Linotype Syntax Com" panose="020B0604020202020204" pitchFamily="34" charset="0"/>
            </a:endParaRP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B2966BA3-497F-4E48-9194-D650D3B9099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1500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Bildunterschriften</a:t>
            </a:r>
            <a:r>
              <a:rPr lang="en-US" sz="1500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</a:t>
            </a:r>
          </a:p>
          <a:p>
            <a:r>
              <a:rPr lang="en-US" sz="1500" b="0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1 Max Planck Institute for Cognitive and Brain Sciences, </a:t>
            </a:r>
            <a:r>
              <a:rPr lang="en-US" sz="1500" b="0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Stephanstraße</a:t>
            </a:r>
            <a:r>
              <a:rPr lang="en-US" sz="1500" b="0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1a, 04103 Leipzig, Germany</a:t>
            </a:r>
          </a:p>
          <a:p>
            <a:r>
              <a:rPr lang="en-US" sz="1500" b="0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2 Max Planck Institute for Cognitive and Brain Sciences, </a:t>
            </a:r>
            <a:r>
              <a:rPr lang="en-US" sz="1500" b="0" dirty="0" err="1">
                <a:solidFill>
                  <a:schemeClr val="accent1"/>
                </a:solidFill>
                <a:latin typeface="Linotype Syntax Com" panose="020B0604020202020204" pitchFamily="34" charset="0"/>
              </a:rPr>
              <a:t>Stephanstraße</a:t>
            </a:r>
            <a:r>
              <a:rPr lang="en-US" sz="1500" b="0" dirty="0">
                <a:solidFill>
                  <a:schemeClr val="accent1"/>
                </a:solidFill>
                <a:latin typeface="Linotype Syntax Com" panose="020B0604020202020204" pitchFamily="34" charset="0"/>
              </a:rPr>
              <a:t> 1a, 04103 Leipzig, Germany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CEBB7485-4DD0-4A34-A7EB-7C67DB973A8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sz="2000" dirty="0" err="1">
                <a:solidFill>
                  <a:schemeClr val="accent1"/>
                </a:solidFill>
              </a:rPr>
              <a:t>Kontakt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</a:p>
          <a:p>
            <a:r>
              <a:rPr lang="en-US" sz="2000" b="0" dirty="0">
                <a:solidFill>
                  <a:schemeClr val="accent1"/>
                </a:solidFill>
              </a:rPr>
              <a:t>1 Max </a:t>
            </a:r>
            <a:r>
              <a:rPr lang="en-US" sz="2000" b="0" dirty="0" err="1">
                <a:solidFill>
                  <a:schemeClr val="accent1"/>
                </a:solidFill>
              </a:rPr>
              <a:t>Mustermann</a:t>
            </a:r>
            <a:r>
              <a:rPr lang="en-US" sz="2000" b="0" dirty="0">
                <a:solidFill>
                  <a:schemeClr val="accent1"/>
                </a:solidFill>
              </a:rPr>
              <a:t>, </a:t>
            </a:r>
            <a:r>
              <a:rPr lang="en-US" sz="2000" b="0" dirty="0" err="1">
                <a:solidFill>
                  <a:schemeClr val="accent1"/>
                </a:solidFill>
              </a:rPr>
              <a:t>zugehörige</a:t>
            </a:r>
            <a:r>
              <a:rPr lang="en-US" sz="2000" b="0" dirty="0">
                <a:solidFill>
                  <a:schemeClr val="accent1"/>
                </a:solidFill>
              </a:rPr>
              <a:t> </a:t>
            </a:r>
            <a:r>
              <a:rPr lang="en-US" sz="2000" b="0" dirty="0" err="1">
                <a:solidFill>
                  <a:schemeClr val="accent1"/>
                </a:solidFill>
              </a:rPr>
              <a:t>Einrichtung</a:t>
            </a:r>
            <a:r>
              <a:rPr lang="en-US" sz="2000" b="0" dirty="0">
                <a:solidFill>
                  <a:schemeClr val="accent1"/>
                </a:solidFill>
              </a:rPr>
              <a:t>/Institution, </a:t>
            </a:r>
            <a:r>
              <a:rPr lang="en-US" sz="2000" b="0" dirty="0" err="1">
                <a:solidFill>
                  <a:schemeClr val="accent1"/>
                </a:solidFill>
              </a:rPr>
              <a:t>Anschrift</a:t>
            </a:r>
            <a:r>
              <a:rPr lang="en-US" sz="2000" b="0" dirty="0">
                <a:solidFill>
                  <a:schemeClr val="accent1"/>
                </a:solidFill>
              </a:rPr>
              <a:t> und </a:t>
            </a:r>
            <a:r>
              <a:rPr lang="en-US" sz="2000" b="0" dirty="0" err="1">
                <a:solidFill>
                  <a:schemeClr val="accent1"/>
                </a:solidFill>
              </a:rPr>
              <a:t>Kontaktdaten</a:t>
            </a:r>
            <a:r>
              <a:rPr lang="en-US" sz="2000" b="0" dirty="0">
                <a:solidFill>
                  <a:schemeClr val="accent1"/>
                </a:solidFill>
              </a:rPr>
              <a:t> der Institution</a:t>
            </a:r>
          </a:p>
          <a:p>
            <a:r>
              <a:rPr lang="en-US" sz="2000" b="0" dirty="0">
                <a:solidFill>
                  <a:schemeClr val="accent1"/>
                </a:solidFill>
              </a:rPr>
              <a:t>2 Max </a:t>
            </a:r>
            <a:r>
              <a:rPr lang="en-US" sz="2000" b="0" dirty="0" err="1">
                <a:solidFill>
                  <a:schemeClr val="accent1"/>
                </a:solidFill>
              </a:rPr>
              <a:t>Mustermann</a:t>
            </a:r>
            <a:r>
              <a:rPr lang="en-US" sz="2000" b="0" dirty="0">
                <a:solidFill>
                  <a:schemeClr val="accent1"/>
                </a:solidFill>
              </a:rPr>
              <a:t>, </a:t>
            </a:r>
            <a:r>
              <a:rPr lang="en-US" sz="2000" b="0" dirty="0" err="1">
                <a:solidFill>
                  <a:schemeClr val="accent1"/>
                </a:solidFill>
              </a:rPr>
              <a:t>zugehörige</a:t>
            </a:r>
            <a:r>
              <a:rPr lang="en-US" sz="2000" b="0" dirty="0">
                <a:solidFill>
                  <a:schemeClr val="accent1"/>
                </a:solidFill>
              </a:rPr>
              <a:t> </a:t>
            </a:r>
            <a:r>
              <a:rPr lang="en-US" sz="2000" b="0" dirty="0" err="1">
                <a:solidFill>
                  <a:schemeClr val="accent1"/>
                </a:solidFill>
              </a:rPr>
              <a:t>Einrichtung</a:t>
            </a:r>
            <a:r>
              <a:rPr lang="en-US" sz="2000" b="0" dirty="0">
                <a:solidFill>
                  <a:schemeClr val="accent1"/>
                </a:solidFill>
              </a:rPr>
              <a:t>/Institution, </a:t>
            </a:r>
            <a:r>
              <a:rPr lang="en-US" sz="2000" b="0" dirty="0" err="1">
                <a:solidFill>
                  <a:schemeClr val="accent1"/>
                </a:solidFill>
              </a:rPr>
              <a:t>Anschrift</a:t>
            </a:r>
            <a:r>
              <a:rPr lang="en-US" sz="2000" b="0" dirty="0">
                <a:solidFill>
                  <a:schemeClr val="accent1"/>
                </a:solidFill>
              </a:rPr>
              <a:t> und </a:t>
            </a:r>
            <a:r>
              <a:rPr lang="en-US" sz="2000" b="0" dirty="0" err="1">
                <a:solidFill>
                  <a:schemeClr val="accent1"/>
                </a:solidFill>
              </a:rPr>
              <a:t>Kontaktdaten</a:t>
            </a:r>
            <a:r>
              <a:rPr lang="en-US" sz="2000" b="0" dirty="0">
                <a:solidFill>
                  <a:schemeClr val="accent1"/>
                </a:solidFill>
              </a:rPr>
              <a:t> der Institution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F80238-C07E-4740-9E44-816254C127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solidFill>
            <a:srgbClr val="B1CFE1"/>
          </a:solidFill>
        </p:spPr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3399E25-0CB2-4E04-BCCF-7B756C2045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rgbClr val="B1CFE1"/>
          </a:solidFill>
        </p:spPr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D6D6EA9-5A0A-D44E-96BB-50FC0DF44884}"/>
              </a:ext>
            </a:extLst>
          </p:cNvPr>
          <p:cNvSpPr txBox="1">
            <a:spLocks/>
          </p:cNvSpPr>
          <p:nvPr/>
        </p:nvSpPr>
        <p:spPr>
          <a:xfrm>
            <a:off x="22338755" y="1104901"/>
            <a:ext cx="3331119" cy="24281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Logo (optional)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BAE49F7-9E7E-434E-8875-EBF65E0CA0EB}"/>
              </a:ext>
            </a:extLst>
          </p:cNvPr>
          <p:cNvSpPr txBox="1">
            <a:spLocks/>
          </p:cNvSpPr>
          <p:nvPr/>
        </p:nvSpPr>
        <p:spPr>
          <a:xfrm>
            <a:off x="18681157" y="1104901"/>
            <a:ext cx="3331119" cy="24281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Logo (optional)</a:t>
            </a:r>
          </a:p>
        </p:txBody>
      </p:sp>
    </p:spTree>
    <p:extLst>
      <p:ext uri="{BB962C8B-B14F-4D97-AF65-F5344CB8AC3E}">
        <p14:creationId xmlns:p14="http://schemas.microsoft.com/office/powerpoint/2010/main" val="1424162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D5F85392-4A33-EC4B-96FF-C5BA5EFFF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175" y="4063153"/>
            <a:ext cx="24512925" cy="1352678"/>
          </a:xfrm>
        </p:spPr>
        <p:txBody>
          <a:bodyPr/>
          <a:lstStyle/>
          <a:p>
            <a:endParaRPr lang="de-DE" b="0" dirty="0">
              <a:latin typeface="Linotype Syntax Com Medium" panose="020B0604020202020204" pitchFamily="34" charset="0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E0E5AC3-B4F9-414D-A91B-AAF37267F2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>
              <a:latin typeface="Linotype Syntax Com" panose="020B0604020202020204" pitchFamily="34" charset="0"/>
            </a:endParaRP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C953167-3617-5946-98A6-F44C8EBE94A8}"/>
              </a:ext>
            </a:extLst>
          </p:cNvPr>
          <p:cNvSpPr txBox="1">
            <a:spLocks/>
          </p:cNvSpPr>
          <p:nvPr/>
        </p:nvSpPr>
        <p:spPr>
          <a:xfrm>
            <a:off x="22338755" y="1104901"/>
            <a:ext cx="3331119" cy="24281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Logo (optional)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DA8154A-76EC-544B-AE6C-760920C1E508}"/>
              </a:ext>
            </a:extLst>
          </p:cNvPr>
          <p:cNvSpPr txBox="1">
            <a:spLocks/>
          </p:cNvSpPr>
          <p:nvPr/>
        </p:nvSpPr>
        <p:spPr>
          <a:xfrm>
            <a:off x="18681157" y="1104901"/>
            <a:ext cx="3331119" cy="24281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Logo (optional)</a:t>
            </a:r>
          </a:p>
        </p:txBody>
      </p:sp>
    </p:spTree>
    <p:extLst>
      <p:ext uri="{BB962C8B-B14F-4D97-AF65-F5344CB8AC3E}">
        <p14:creationId xmlns:p14="http://schemas.microsoft.com/office/powerpoint/2010/main" val="4156795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94"/>
      </a:accent1>
      <a:accent2>
        <a:srgbClr val="94C11C"/>
      </a:accent2>
      <a:accent3>
        <a:srgbClr val="F39100"/>
      </a:accent3>
      <a:accent4>
        <a:srgbClr val="009BB4"/>
      </a:accent4>
      <a:accent5>
        <a:srgbClr val="B71A49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0">
      <a:majorFont>
        <a:latin typeface="Syntax LT Std Black"/>
        <a:ea typeface=""/>
        <a:cs typeface=""/>
      </a:majorFont>
      <a:minorFont>
        <a:latin typeface="Deliciou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2083</Words>
  <Application>Microsoft Macintosh PowerPoint</Application>
  <PresentationFormat>Benutzerdefiniert</PresentationFormat>
  <Paragraphs>404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3" baseType="lpstr">
      <vt:lpstr>Andika Basic</vt:lpstr>
      <vt:lpstr>Arial</vt:lpstr>
      <vt:lpstr>Calibri</vt:lpstr>
      <vt:lpstr>Delicious</vt:lpstr>
      <vt:lpstr>Linotype Syntax Com</vt:lpstr>
      <vt:lpstr>Linotype Syntax Com Medium</vt:lpstr>
      <vt:lpstr>Syntax LT Std Black</vt:lpstr>
      <vt:lpstr>Office Theme</vt:lpstr>
      <vt:lpstr>Multiskalenmodellierung und oder  von polymermodifiziertem Beton und  eine dritte Zeile muss möglich sein</vt:lpstr>
      <vt:lpstr>Multiskalenmodellierung und von polymermodifiziertem Beton</vt:lpstr>
      <vt:lpstr>Multiskalenmodellierung und von polymermodifiziertem Beton</vt:lpstr>
      <vt:lpstr>Multiskalenmodellierung und von polymermodifiziertem Beton</vt:lpstr>
      <vt:lpstr>PowerPoint-Präsentation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Jazaa_ISHRAQ</dc:creator>
  <cp:lastModifiedBy>Microsoft Office User</cp:lastModifiedBy>
  <cp:revision>205</cp:revision>
  <cp:lastPrinted>2019-06-26T12:07:36Z</cp:lastPrinted>
  <dcterms:created xsi:type="dcterms:W3CDTF">2018-06-27T10:33:36Z</dcterms:created>
  <dcterms:modified xsi:type="dcterms:W3CDTF">2019-06-26T12:11:46Z</dcterms:modified>
</cp:coreProperties>
</file>