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456E7F-A3D5-41E5-A1A6-50183BC07080}" type="datetimeFigureOut">
              <a:rPr lang="de-DE" smtClean="0"/>
              <a:t>06.02.2015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C7F41D-3F54-4B6D-A4EA-F3E5B07BC7A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3079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666528" cy="365125"/>
          </a:xfrm>
        </p:spPr>
        <p:txBody>
          <a:bodyPr/>
          <a:lstStyle/>
          <a:p>
            <a:fld id="{47A4C281-7406-487F-93D8-35539304075D}" type="datetime4">
              <a:rPr lang="de-DE" smtClean="0"/>
              <a:t>6. Februar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051720" y="6381328"/>
            <a:ext cx="5040560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5804-F5A6-4790-B975-91A6E065DA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436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884442">
            <a:off x="-1931258" y="2307690"/>
            <a:ext cx="11678292" cy="472944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 rot="20823318">
            <a:off x="-1675134" y="2230138"/>
            <a:ext cx="11678292" cy="445652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4093915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540E4-AE00-4DD9-94B2-681206237145}" type="datetime4">
              <a:rPr lang="de-DE" smtClean="0"/>
              <a:t>6. Februar 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5804-F5A6-4790-B975-91A6E065DACC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72" y="5589240"/>
            <a:ext cx="225882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397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 rot="884442">
            <a:off x="-1201284" y="1673614"/>
            <a:ext cx="11678292" cy="4422369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 userDrawn="1"/>
        </p:nvSpPr>
        <p:spPr>
          <a:xfrm rot="20823318">
            <a:off x="-2082811" y="-581788"/>
            <a:ext cx="11678292" cy="48977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26FAE-5929-475A-B299-4969DE06C342}" type="datetime4">
              <a:rPr lang="de-DE" smtClean="0"/>
              <a:t>6. Februar 2015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5804-F5A6-4790-B975-91A6E065DACC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72" y="5589240"/>
            <a:ext cx="225882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619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nitts-&#10;überschrift">
    <p:bg>
      <p:bgPr>
        <a:blipFill dpi="0" rotWithShape="1">
          <a:blip r:embed="rId2">
            <a:alphaModFix amt="9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 rot="20823318">
            <a:off x="-638525" y="1022279"/>
            <a:ext cx="11212977" cy="4897792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5804-F5A6-4790-B975-91A6E065DACC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12" name="Rechteck 11"/>
          <p:cNvSpPr/>
          <p:nvPr userDrawn="1"/>
        </p:nvSpPr>
        <p:spPr>
          <a:xfrm rot="2620289">
            <a:off x="5322859" y="-794112"/>
            <a:ext cx="5928300" cy="274016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ECE88-80A0-48C2-963A-11C484E8EC07}" type="datetime4">
              <a:rPr lang="de-DE" smtClean="0"/>
              <a:t>6. Februar 2015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16534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schnitts-&#10;überschrift">
    <p:bg>
      <p:bgPr>
        <a:blipFill dpi="0" rotWithShape="1">
          <a:blip r:embed="rId2">
            <a:alphaModFix amt="9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17000"/>
                    </a14:imgEffect>
                  </a14:imgLayer>
                </a14:imgProps>
              </a:ext>
            </a:extLst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7D839-27C2-4ABA-8096-2E029EA64B01}" type="datetime4">
              <a:rPr lang="de-DE" smtClean="0"/>
              <a:t>6. Februar 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5804-F5A6-4790-B975-91A6E065DACC}" type="slidenum">
              <a:rPr lang="de-DE" smtClean="0"/>
              <a:t>‹Nr.›</a:t>
            </a:fld>
            <a:endParaRPr lang="de-DE"/>
          </a:p>
        </p:txBody>
      </p:sp>
      <p:sp>
        <p:nvSpPr>
          <p:cNvPr id="2" name="Rechteck 1"/>
          <p:cNvSpPr/>
          <p:nvPr userDrawn="1"/>
        </p:nvSpPr>
        <p:spPr>
          <a:xfrm rot="709256">
            <a:off x="-719775" y="790202"/>
            <a:ext cx="10513168" cy="4075993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395536" y="2141984"/>
            <a:ext cx="8229600" cy="1143000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72" y="5589240"/>
            <a:ext cx="225882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71600" y="3368973"/>
            <a:ext cx="7772400" cy="4920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722028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91000"/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120000"/>
                    </a14:imgEffect>
                  </a14:imgLayer>
                </a14:imgProps>
              </a:ext>
            </a:extLst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9545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8E35882-61D6-4CFF-8E55-80CA6FAE84E7}" type="datetime4">
              <a:rPr lang="de-DE" smtClean="0"/>
              <a:t>6. Februar 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555776" y="6356350"/>
            <a:ext cx="54726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100392" y="6356350"/>
            <a:ext cx="5864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/>
                </a:solidFill>
              </a:defRPr>
            </a:lvl1pPr>
          </a:lstStyle>
          <a:p>
            <a:fld id="{0F395804-F5A6-4790-B975-91A6E065DACC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5172" y="5589240"/>
            <a:ext cx="2258828" cy="5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35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1" r:id="rId4"/>
    <p:sldLayoutId id="2147483652" r:id="rId5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953BAC-3BAF-499E-8DF7-9D038A71CA3F}" type="datetime4">
              <a:rPr lang="de-DE" smtClean="0"/>
              <a:t>6. Februar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5804-F5A6-4790-B975-91A6E065DACC}" type="slidenum">
              <a:rPr lang="de-DE" smtClean="0"/>
              <a:t>1</a:t>
            </a:fld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75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8FE3-B406-4F6F-A054-B687DD69BEB3}" type="datetime4">
              <a:rPr lang="de-DE" smtClean="0"/>
              <a:t>6. Februar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5804-F5A6-4790-B975-91A6E065DAC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51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0F8A5-EB54-43ED-BC7E-2204E59A736F}" type="datetime4">
              <a:rPr lang="de-DE" smtClean="0"/>
              <a:t>6. Februar 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5804-F5A6-4790-B975-91A6E065DACC}" type="slidenum">
              <a:rPr lang="de-DE" smtClean="0"/>
              <a:t>3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0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2CCFE-7B35-4668-85E1-2F5C686F03B7}" type="datetime4">
              <a:rPr lang="de-DE" smtClean="0"/>
              <a:t>6. Februar 2015</a:t>
            </a:fld>
            <a:endParaRPr lang="de-DE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5804-F5A6-4790-B975-91A6E065DACC}" type="slidenum">
              <a:rPr lang="de-DE" smtClean="0"/>
              <a:t>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8448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9FBFA-CC93-461C-865D-7610FBC1188B}" type="datetime4">
              <a:rPr lang="de-DE" smtClean="0"/>
              <a:t>6. Februar 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95804-F5A6-4790-B975-91A6E065DACC}" type="slidenum">
              <a:rPr lang="de-DE" smtClean="0"/>
              <a:t>5</a:t>
            </a:fld>
            <a:endParaRPr lang="de-DE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Textplatzhalt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45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inotype">
      <a:majorFont>
        <a:latin typeface="Linotype Syntax Com Black"/>
        <a:ea typeface=""/>
        <a:cs typeface=""/>
      </a:majorFont>
      <a:minorFont>
        <a:latin typeface="Linotype Syntax Com Regula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Bildschirmpräsentation (4:3)</PresentationFormat>
  <Paragraphs>10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Bauhaus-Universität Weimar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juliane seeber</dc:creator>
  <cp:lastModifiedBy>juliane seeber</cp:lastModifiedBy>
  <cp:revision>8</cp:revision>
  <dcterms:created xsi:type="dcterms:W3CDTF">2014-09-24T06:48:40Z</dcterms:created>
  <dcterms:modified xsi:type="dcterms:W3CDTF">2015-02-06T07:15:51Z</dcterms:modified>
</cp:coreProperties>
</file>